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1" r:id="rId5"/>
    <p:sldId id="263" r:id="rId6"/>
    <p:sldId id="269" r:id="rId7"/>
    <p:sldId id="268" r:id="rId8"/>
    <p:sldId id="267" r:id="rId9"/>
    <p:sldId id="265" r:id="rId10"/>
    <p:sldId id="266" r:id="rId11"/>
  </p:sldIdLst>
  <p:sldSz cx="12192000" cy="6858000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96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17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54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22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15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0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2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57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5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1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FA3DC-D81A-4A95-867A-E70961F2F8DB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7B0F-F357-42AD-8C63-398C6D90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5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9"/>
          <p:cNvSpPr txBox="1">
            <a:spLocks noChangeArrowheads="1"/>
          </p:cNvSpPr>
          <p:nvPr/>
        </p:nvSpPr>
        <p:spPr bwMode="auto">
          <a:xfrm>
            <a:off x="4846262" y="778715"/>
            <a:ext cx="2280350" cy="46166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KËSHILLI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MBIKQYRËS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7896801" y="1215822"/>
            <a:ext cx="1518517" cy="24616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defTabSz="957263">
              <a:defRPr/>
            </a:pP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AUDITI</a:t>
            </a:r>
          </a:p>
          <a:p>
            <a:pPr algn="ctr" defTabSz="957263">
              <a:defRPr/>
            </a:pP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57263">
              <a:defRPr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846262" y="1649294"/>
            <a:ext cx="2280355" cy="4695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5782" tIns="47891" rIns="95782" bIns="47891" anchor="ctr"/>
          <a:lstStyle/>
          <a:p>
            <a:pPr algn="ctr" defTabSz="957263">
              <a:defRPr/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57263">
              <a:defRPr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ADMINISTRATORI</a:t>
            </a:r>
          </a:p>
          <a:p>
            <a:pPr algn="ctr" defTabSz="957263"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57263"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96C5AF-CF6B-8439-64DE-2CDB7EAD7848}"/>
              </a:ext>
            </a:extLst>
          </p:cNvPr>
          <p:cNvSpPr/>
          <p:nvPr/>
        </p:nvSpPr>
        <p:spPr>
          <a:xfrm>
            <a:off x="2721531" y="1684811"/>
            <a:ext cx="914400" cy="39848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KABINET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AA1F595-24BD-5DC9-980E-28892075462A}"/>
              </a:ext>
            </a:extLst>
          </p:cNvPr>
          <p:cNvSpPr/>
          <p:nvPr/>
        </p:nvSpPr>
        <p:spPr>
          <a:xfrm>
            <a:off x="7964528" y="1683997"/>
            <a:ext cx="1286820" cy="39930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TASK-FORCË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9"/>
          <p:cNvSpPr>
            <a:spLocks noChangeArrowheads="1"/>
          </p:cNvSpPr>
          <p:nvPr/>
        </p:nvSpPr>
        <p:spPr bwMode="auto">
          <a:xfrm>
            <a:off x="1444379" y="3653418"/>
            <a:ext cx="2690425" cy="485066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5782" tIns="47891" rIns="95782" bIns="47891" anchor="ctr"/>
          <a:lstStyle/>
          <a:p>
            <a:pPr algn="ctr" defTabSz="957263"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57263">
              <a:defRPr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DEPARTAMENTI TEKNIK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57263">
              <a:defRPr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269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9"/>
          <p:cNvSpPr>
            <a:spLocks noChangeArrowheads="1"/>
          </p:cNvSpPr>
          <p:nvPr/>
        </p:nvSpPr>
        <p:spPr bwMode="auto">
          <a:xfrm>
            <a:off x="4462414" y="3653416"/>
            <a:ext cx="3012504" cy="485066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5782" tIns="47891" rIns="95782" bIns="47891" anchor="ctr"/>
          <a:lstStyle/>
          <a:p>
            <a:pPr algn="ctr" defTabSz="957263"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57263">
              <a:defRPr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DEPARTAMENTI TREGTAR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57263">
              <a:defRPr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7896801" y="3678632"/>
            <a:ext cx="3514726" cy="459850"/>
          </a:xfrm>
          <a:prstGeom prst="rect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5782" tIns="47891" rIns="95782" bIns="47891" anchor="ctr"/>
          <a:lstStyle/>
          <a:p>
            <a:pPr algn="ctr" defTabSz="957263"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57263">
              <a:defRPr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DEPARTAMENTI I SHËRBIMEVE 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MBËSHTETËSE</a:t>
            </a:r>
          </a:p>
          <a:p>
            <a:pPr algn="ctr" defTabSz="957263">
              <a:defRPr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196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9"/>
          <p:cNvSpPr>
            <a:spLocks noChangeArrowheads="1"/>
          </p:cNvSpPr>
          <p:nvPr/>
        </p:nvSpPr>
        <p:spPr bwMode="auto">
          <a:xfrm>
            <a:off x="4641218" y="5111887"/>
            <a:ext cx="2690425" cy="485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5782" tIns="47891" rIns="95782" bIns="47891" anchor="ctr"/>
          <a:lstStyle/>
          <a:p>
            <a:pPr algn="ctr" defTabSz="957263"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57263"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DEPARTAMENT I NJËSIVE</a:t>
            </a:r>
          </a:p>
          <a:p>
            <a:pPr algn="ctr" defTabSz="957263">
              <a:defRPr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Elbow Connector 27"/>
          <p:cNvCxnSpPr>
            <a:stCxn id="33" idx="2"/>
            <a:endCxn id="36" idx="0"/>
          </p:cNvCxnSpPr>
          <p:nvPr/>
        </p:nvCxnSpPr>
        <p:spPr>
          <a:xfrm rot="16200000" flipH="1">
            <a:off x="3901310" y="3026765"/>
            <a:ext cx="973403" cy="3196839"/>
          </a:xfrm>
          <a:prstGeom prst="bentConnector3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34" idx="2"/>
            <a:endCxn id="36" idx="0"/>
          </p:cNvCxnSpPr>
          <p:nvPr/>
        </p:nvCxnSpPr>
        <p:spPr>
          <a:xfrm rot="16200000" flipH="1">
            <a:off x="5490846" y="4616301"/>
            <a:ext cx="973405" cy="17765"/>
          </a:xfrm>
          <a:prstGeom prst="bentConnector3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35" idx="2"/>
            <a:endCxn id="36" idx="0"/>
          </p:cNvCxnSpPr>
          <p:nvPr/>
        </p:nvCxnSpPr>
        <p:spPr>
          <a:xfrm rot="5400000">
            <a:off x="7333596" y="2791318"/>
            <a:ext cx="973405" cy="3667733"/>
          </a:xfrm>
          <a:prstGeom prst="bentConnector3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12381643-C83F-3449-8E0A-855D1FCBFA43}"/>
              </a:ext>
            </a:extLst>
          </p:cNvPr>
          <p:cNvSpPr/>
          <p:nvPr/>
        </p:nvSpPr>
        <p:spPr bwMode="auto">
          <a:xfrm>
            <a:off x="698571" y="816272"/>
            <a:ext cx="1291304" cy="3136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defTabSz="957263">
              <a:defRPr/>
            </a:pPr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ZYRA STATISTIKAVE &amp; </a:t>
            </a:r>
            <a:r>
              <a:rPr lang="en-US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ANALIZAVE</a:t>
            </a:r>
          </a:p>
          <a:p>
            <a:pPr algn="ctr" defTabSz="957263">
              <a:defRPr/>
            </a:pPr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74" name="Elbow Connector 73"/>
          <p:cNvCxnSpPr>
            <a:stCxn id="7" idx="1"/>
            <a:endCxn id="8" idx="3"/>
          </p:cNvCxnSpPr>
          <p:nvPr/>
        </p:nvCxnSpPr>
        <p:spPr>
          <a:xfrm rot="10800000" flipV="1">
            <a:off x="3635932" y="1884054"/>
            <a:ext cx="1210331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106"/>
          <p:cNvSpPr>
            <a:spLocks noChangeArrowheads="1"/>
          </p:cNvSpPr>
          <p:nvPr/>
        </p:nvSpPr>
        <p:spPr bwMode="auto">
          <a:xfrm>
            <a:off x="717875" y="1683997"/>
            <a:ext cx="1269758" cy="4115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defTabSz="957263"/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SEKTORI I TEKNOLOGJISË </a:t>
            </a:r>
          </a:p>
          <a:p>
            <a:pPr algn="ctr" defTabSz="957263"/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INFORMACIONIT  </a:t>
            </a:r>
            <a:r>
              <a:rPr lang="en-US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</a:p>
          <a:p>
            <a:pPr algn="ctr" defTabSz="957263"/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106"/>
          <p:cNvSpPr>
            <a:spLocks noChangeArrowheads="1"/>
          </p:cNvSpPr>
          <p:nvPr/>
        </p:nvSpPr>
        <p:spPr bwMode="auto">
          <a:xfrm>
            <a:off x="717875" y="1322402"/>
            <a:ext cx="1269758" cy="1854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defTabSz="957263"/>
            <a:r>
              <a:rPr lang="en-US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PROTOKOLLI</a:t>
            </a:r>
          </a:p>
          <a:p>
            <a:pPr algn="ctr" defTabSz="957263"/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85" name="Elbow Connector 84"/>
          <p:cNvCxnSpPr>
            <a:stCxn id="8" idx="1"/>
            <a:endCxn id="48" idx="3"/>
          </p:cNvCxnSpPr>
          <p:nvPr/>
        </p:nvCxnSpPr>
        <p:spPr>
          <a:xfrm rot="10800000">
            <a:off x="1989875" y="973076"/>
            <a:ext cx="731656" cy="91098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stCxn id="8" idx="1"/>
            <a:endCxn id="79" idx="3"/>
          </p:cNvCxnSpPr>
          <p:nvPr/>
        </p:nvCxnSpPr>
        <p:spPr>
          <a:xfrm rot="10800000">
            <a:off x="1987633" y="1415104"/>
            <a:ext cx="733898" cy="46895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>
            <a:stCxn id="8" idx="1"/>
            <a:endCxn id="78" idx="3"/>
          </p:cNvCxnSpPr>
          <p:nvPr/>
        </p:nvCxnSpPr>
        <p:spPr>
          <a:xfrm rot="10800000" flipV="1">
            <a:off x="1987633" y="1884055"/>
            <a:ext cx="733898" cy="569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lbow Connector 95"/>
          <p:cNvCxnSpPr>
            <a:stCxn id="7" idx="2"/>
            <a:endCxn id="33" idx="0"/>
          </p:cNvCxnSpPr>
          <p:nvPr/>
        </p:nvCxnSpPr>
        <p:spPr>
          <a:xfrm rot="5400000">
            <a:off x="3620715" y="1287692"/>
            <a:ext cx="1534603" cy="3196848"/>
          </a:xfrm>
          <a:prstGeom prst="bentConnector3">
            <a:avLst>
              <a:gd name="adj1" fmla="val 49999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>
            <a:stCxn id="7" idx="2"/>
            <a:endCxn id="34" idx="0"/>
          </p:cNvCxnSpPr>
          <p:nvPr/>
        </p:nvCxnSpPr>
        <p:spPr>
          <a:xfrm rot="5400000">
            <a:off x="5210253" y="2877228"/>
            <a:ext cx="1534601" cy="17774"/>
          </a:xfrm>
          <a:prstGeom prst="bentConnector3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Elbow Connector 99"/>
          <p:cNvCxnSpPr>
            <a:stCxn id="7" idx="2"/>
            <a:endCxn id="35" idx="0"/>
          </p:cNvCxnSpPr>
          <p:nvPr/>
        </p:nvCxnSpPr>
        <p:spPr>
          <a:xfrm rot="16200000" flipH="1">
            <a:off x="7040394" y="1064861"/>
            <a:ext cx="1559817" cy="3667724"/>
          </a:xfrm>
          <a:prstGeom prst="bentConnector3">
            <a:avLst>
              <a:gd name="adj1" fmla="val 4894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 104">
            <a:extLst>
              <a:ext uri="{FF2B5EF4-FFF2-40B4-BE49-F238E27FC236}">
                <a16:creationId xmlns:a16="http://schemas.microsoft.com/office/drawing/2014/main" id="{2AA1F595-24BD-5DC9-980E-28892075462A}"/>
              </a:ext>
            </a:extLst>
          </p:cNvPr>
          <p:cNvSpPr/>
          <p:nvPr/>
        </p:nvSpPr>
        <p:spPr>
          <a:xfrm>
            <a:off x="709344" y="2278775"/>
            <a:ext cx="1286820" cy="1839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defTabSz="957263"/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 </a:t>
            </a:r>
            <a:r>
              <a:rPr lang="en-US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MBËSHTETËS</a:t>
            </a:r>
          </a:p>
          <a:p>
            <a:pPr algn="ctr" defTabSz="957263"/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57263"/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9" name="Elbow Connector 108"/>
          <p:cNvCxnSpPr>
            <a:stCxn id="8" idx="1"/>
            <a:endCxn id="105" idx="3"/>
          </p:cNvCxnSpPr>
          <p:nvPr/>
        </p:nvCxnSpPr>
        <p:spPr>
          <a:xfrm rot="10800000" flipV="1">
            <a:off x="1996165" y="1884056"/>
            <a:ext cx="725367" cy="48670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>
            <a:stCxn id="4" idx="2"/>
            <a:endCxn id="7" idx="0"/>
          </p:cNvCxnSpPr>
          <p:nvPr/>
        </p:nvCxnSpPr>
        <p:spPr>
          <a:xfrm>
            <a:off x="5986437" y="1240380"/>
            <a:ext cx="3" cy="40891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Elbow Connector 127"/>
          <p:cNvCxnSpPr>
            <a:stCxn id="4" idx="2"/>
            <a:endCxn id="6" idx="1"/>
          </p:cNvCxnSpPr>
          <p:nvPr/>
        </p:nvCxnSpPr>
        <p:spPr>
          <a:xfrm rot="16200000" flipH="1">
            <a:off x="6892356" y="334461"/>
            <a:ext cx="98526" cy="1910364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Elbow Connector 132"/>
          <p:cNvCxnSpPr>
            <a:stCxn id="7" idx="3"/>
            <a:endCxn id="25" idx="1"/>
          </p:cNvCxnSpPr>
          <p:nvPr/>
        </p:nvCxnSpPr>
        <p:spPr>
          <a:xfrm flipV="1">
            <a:off x="7126617" y="1883649"/>
            <a:ext cx="837911" cy="40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138">
            <a:extLst>
              <a:ext uri="{FF2B5EF4-FFF2-40B4-BE49-F238E27FC236}">
                <a16:creationId xmlns:a16="http://schemas.microsoft.com/office/drawing/2014/main" id="{2AA1F595-24BD-5DC9-980E-28892075462A}"/>
              </a:ext>
            </a:extLst>
          </p:cNvPr>
          <p:cNvSpPr/>
          <p:nvPr/>
        </p:nvSpPr>
        <p:spPr>
          <a:xfrm>
            <a:off x="717875" y="2628820"/>
            <a:ext cx="1269758" cy="3239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defTabSz="957263"/>
            <a:r>
              <a:rPr lang="en-US" sz="800" dirty="0">
                <a:latin typeface="Times New Roman" pitchFamily="18" charset="0"/>
                <a:cs typeface="Times New Roman" pitchFamily="18" charset="0"/>
              </a:rPr>
              <a:t>SEKTORI I KOMUNIKIMIT </a:t>
            </a:r>
            <a:r>
              <a:rPr lang="en-US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</a:p>
          <a:p>
            <a:pPr algn="ctr" defTabSz="957263"/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42" name="Elbow Connector 141"/>
          <p:cNvCxnSpPr>
            <a:stCxn id="8" idx="1"/>
            <a:endCxn id="139" idx="3"/>
          </p:cNvCxnSpPr>
          <p:nvPr/>
        </p:nvCxnSpPr>
        <p:spPr>
          <a:xfrm rot="10800000" flipV="1">
            <a:off x="1987633" y="1884055"/>
            <a:ext cx="733898" cy="90672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11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33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79"/>
          <p:cNvSpPr txBox="1">
            <a:spLocks noChangeArrowheads="1"/>
          </p:cNvSpPr>
          <p:nvPr/>
        </p:nvSpPr>
        <p:spPr bwMode="auto">
          <a:xfrm>
            <a:off x="3886200" y="152400"/>
            <a:ext cx="520700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 G A N I G R A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 NR Total 269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ectangle 117"/>
          <p:cNvSpPr>
            <a:spLocks noChangeArrowheads="1"/>
          </p:cNvSpPr>
          <p:nvPr/>
        </p:nvSpPr>
        <p:spPr bwMode="auto">
          <a:xfrm>
            <a:off x="6160893" y="2949878"/>
            <a:ext cx="1430707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Mirëmbajtje</a:t>
            </a:r>
            <a:r>
              <a:rPr lang="en-US" sz="1050" dirty="0"/>
              <a:t>s </a:t>
            </a:r>
          </a:p>
          <a:p>
            <a:pPr algn="ctr" defTabSz="957263">
              <a:defRPr/>
            </a:pPr>
            <a:r>
              <a:rPr lang="en-US" sz="1050" dirty="0" err="1"/>
              <a:t>së</a:t>
            </a:r>
            <a:r>
              <a:rPr lang="en-US" sz="1050" dirty="0"/>
              <a:t> </a:t>
            </a:r>
            <a:r>
              <a:rPr lang="en-US" sz="1050" dirty="0" err="1"/>
              <a:t>Rrjetit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 smtClean="0"/>
              <a:t>Ujesjellësit</a:t>
            </a:r>
            <a:endParaRPr lang="en-US" sz="1050" dirty="0" smtClean="0"/>
          </a:p>
          <a:p>
            <a:pPr algn="ctr" defTabSz="957263">
              <a:defRPr/>
            </a:pPr>
            <a:r>
              <a:rPr lang="en-US" sz="1050" dirty="0" smtClean="0"/>
              <a:t>35</a:t>
            </a:r>
            <a:endParaRPr lang="en-US" sz="1050" dirty="0"/>
          </a:p>
          <a:p>
            <a:pPr algn="ctr" defTabSz="957263">
              <a:defRPr/>
            </a:pP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33" name="Rectangle 54"/>
          <p:cNvSpPr>
            <a:spLocks noChangeArrowheads="1"/>
          </p:cNvSpPr>
          <p:nvPr/>
        </p:nvSpPr>
        <p:spPr bwMode="auto">
          <a:xfrm>
            <a:off x="481098" y="2963840"/>
            <a:ext cx="1740082" cy="3749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Projektim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defTabSz="957263">
              <a:defRPr/>
            </a:pP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planifikimit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 smtClean="0">
                <a:latin typeface="Times New Roman" pitchFamily="18" charset="0"/>
                <a:cs typeface="Times New Roman" pitchFamily="18" charset="0"/>
              </a:rPr>
              <a:t>strategjik</a:t>
            </a:r>
            <a:endParaRPr lang="en-US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1400" dirty="0"/>
          </a:p>
        </p:txBody>
      </p:sp>
      <p:sp>
        <p:nvSpPr>
          <p:cNvPr id="35" name="Rectangle 106"/>
          <p:cNvSpPr>
            <a:spLocks noChangeArrowheads="1"/>
          </p:cNvSpPr>
          <p:nvPr/>
        </p:nvSpPr>
        <p:spPr bwMode="auto">
          <a:xfrm>
            <a:off x="2584261" y="3613428"/>
            <a:ext cx="1397414" cy="5398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Operimit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Linjës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Trasmetimit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Rezervuareve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62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106"/>
          <p:cNvSpPr>
            <a:spLocks noChangeArrowheads="1"/>
          </p:cNvSpPr>
          <p:nvPr/>
        </p:nvSpPr>
        <p:spPr bwMode="auto">
          <a:xfrm>
            <a:off x="2591845" y="3065252"/>
            <a:ext cx="1399345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Burimeve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Hidrike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STP)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109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106"/>
          <p:cNvSpPr>
            <a:spLocks noChangeArrowheads="1"/>
          </p:cNvSpPr>
          <p:nvPr/>
        </p:nvSpPr>
        <p:spPr bwMode="auto">
          <a:xfrm>
            <a:off x="6158942" y="2342390"/>
            <a:ext cx="1575357" cy="495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e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Mbështetjes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Operacionale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35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117"/>
          <p:cNvSpPr>
            <a:spLocks noChangeArrowheads="1"/>
          </p:cNvSpPr>
          <p:nvPr/>
        </p:nvSpPr>
        <p:spPr bwMode="auto">
          <a:xfrm>
            <a:off x="8193062" y="3007444"/>
            <a:ext cx="1393941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operimit</a:t>
            </a:r>
            <a:r>
              <a:rPr lang="en-US" sz="1050" dirty="0"/>
              <a:t> </a:t>
            </a:r>
          </a:p>
          <a:p>
            <a:pPr algn="ctr" defTabSz="957263">
              <a:defRPr/>
            </a:pP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rrjetit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 </a:t>
            </a:r>
            <a:r>
              <a:rPr lang="en-US" sz="1050" dirty="0" err="1" smtClean="0"/>
              <a:t>kanalizimeve</a:t>
            </a:r>
            <a:endParaRPr lang="en-US" sz="1050" dirty="0" smtClean="0"/>
          </a:p>
          <a:p>
            <a:pPr algn="ctr" defTabSz="957263">
              <a:defRPr/>
            </a:pPr>
            <a:r>
              <a:rPr lang="en-US" sz="1050" dirty="0" smtClean="0"/>
              <a:t> 51</a:t>
            </a:r>
            <a:endParaRPr lang="en-US" sz="1050" dirty="0"/>
          </a:p>
          <a:p>
            <a:pPr algn="ctr" defTabSz="957263">
              <a:defRPr/>
            </a:pP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78" name="Rectangle 117"/>
          <p:cNvSpPr>
            <a:spLocks noChangeArrowheads="1"/>
          </p:cNvSpPr>
          <p:nvPr/>
        </p:nvSpPr>
        <p:spPr bwMode="auto">
          <a:xfrm>
            <a:off x="8222960" y="3591865"/>
            <a:ext cx="1393941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operimit</a:t>
            </a:r>
            <a:r>
              <a:rPr lang="en-US" sz="1050" dirty="0"/>
              <a:t> </a:t>
            </a:r>
          </a:p>
          <a:p>
            <a:pPr algn="ctr" defTabSz="957263">
              <a:defRPr/>
            </a:pP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stacionit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 smtClean="0"/>
              <a:t>pompave</a:t>
            </a:r>
            <a:endParaRPr lang="en-US" sz="1050" dirty="0" smtClean="0"/>
          </a:p>
          <a:p>
            <a:pPr algn="ctr" defTabSz="957263">
              <a:defRPr/>
            </a:pPr>
            <a:r>
              <a:rPr lang="en-US" sz="1050" dirty="0"/>
              <a:t>6</a:t>
            </a:r>
          </a:p>
          <a:p>
            <a:pPr algn="ctr" defTabSz="957263">
              <a:defRPr/>
            </a:pP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86" name="Rectangle 117"/>
          <p:cNvSpPr>
            <a:spLocks noChangeArrowheads="1"/>
          </p:cNvSpPr>
          <p:nvPr/>
        </p:nvSpPr>
        <p:spPr bwMode="auto">
          <a:xfrm>
            <a:off x="10283974" y="2959393"/>
            <a:ext cx="1448450" cy="51914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/>
              <a:t>Impianti</a:t>
            </a:r>
            <a:r>
              <a:rPr lang="en-US" sz="1050" dirty="0"/>
              <a:t> </a:t>
            </a:r>
            <a:r>
              <a:rPr lang="en-US" sz="1050" dirty="0" err="1"/>
              <a:t>i</a:t>
            </a:r>
            <a:r>
              <a:rPr lang="en-US" sz="1050" dirty="0"/>
              <a:t> </a:t>
            </a:r>
            <a:r>
              <a:rPr lang="en-US" sz="1050" dirty="0" err="1"/>
              <a:t>Trajtimit</a:t>
            </a:r>
            <a:endParaRPr lang="en-US" sz="1050" dirty="0"/>
          </a:p>
          <a:p>
            <a:pPr algn="ctr" defTabSz="957263">
              <a:defRPr/>
            </a:pP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Ujrave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</a:p>
          <a:p>
            <a:pPr algn="ctr" defTabSz="957263">
              <a:defRPr/>
            </a:pPr>
            <a:r>
              <a:rPr lang="en-US" sz="1050" dirty="0" err="1"/>
              <a:t>Ndotura</a:t>
            </a:r>
            <a:r>
              <a:rPr lang="en-US" sz="1050" dirty="0"/>
              <a:t> </a:t>
            </a:r>
            <a:r>
              <a:rPr lang="en-US" sz="1050" dirty="0" err="1"/>
              <a:t>Durrës</a:t>
            </a:r>
            <a:r>
              <a:rPr lang="en-US" sz="1050" dirty="0"/>
              <a:t> </a:t>
            </a:r>
          </a:p>
          <a:p>
            <a:pPr algn="ctr" defTabSz="957263">
              <a:defRPr/>
            </a:pP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92" name="Rectangle 120"/>
          <p:cNvSpPr>
            <a:spLocks noChangeArrowheads="1"/>
          </p:cNvSpPr>
          <p:nvPr/>
        </p:nvSpPr>
        <p:spPr bwMode="auto">
          <a:xfrm>
            <a:off x="10248259" y="2368036"/>
            <a:ext cx="1436884" cy="47027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Trajtimit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Ujërave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Ndotura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endParaRPr 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54"/>
          <p:cNvSpPr>
            <a:spLocks noChangeArrowheads="1"/>
          </p:cNvSpPr>
          <p:nvPr/>
        </p:nvSpPr>
        <p:spPr bwMode="auto">
          <a:xfrm>
            <a:off x="487880" y="4008369"/>
            <a:ext cx="1733198" cy="4517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sz="1100" dirty="0"/>
          </a:p>
          <a:p>
            <a:pPr algn="ctr" defTabSz="957263">
              <a:defRPr/>
            </a:pP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Menaxhimit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 smtClean="0">
                <a:latin typeface="Times New Roman" pitchFamily="18" charset="0"/>
                <a:cs typeface="Times New Roman" pitchFamily="18" charset="0"/>
              </a:rPr>
              <a:t>Projekteve</a:t>
            </a:r>
            <a:endParaRPr lang="en-US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 defTabSz="957263">
              <a:defRPr/>
            </a:pPr>
            <a:endParaRPr lang="en-US" sz="1400" dirty="0"/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4297354" y="2387585"/>
            <a:ext cx="1493048" cy="59324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e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Rjetit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Shpërndarjes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Ujit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4320877" y="3138152"/>
            <a:ext cx="149049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Shpërndarjes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Dispeçeria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defTabSz="957263">
              <a:defRPr/>
            </a:pP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Rectangle 106"/>
          <p:cNvSpPr>
            <a:spLocks noChangeArrowheads="1"/>
          </p:cNvSpPr>
          <p:nvPr/>
        </p:nvSpPr>
        <p:spPr bwMode="auto">
          <a:xfrm>
            <a:off x="6158943" y="3563680"/>
            <a:ext cx="1430208" cy="4160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Mirëmbajtje</a:t>
            </a:r>
            <a:r>
              <a:rPr lang="en-US" sz="1050" dirty="0" err="1">
                <a:solidFill>
                  <a:schemeClr val="tx1"/>
                </a:solidFill>
              </a:rPr>
              <a:t>s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</a:p>
          <a:p>
            <a:pPr algn="ctr" defTabSz="957263">
              <a:defRPr/>
            </a:pPr>
            <a:r>
              <a:rPr lang="en-US" sz="1050" dirty="0" err="1">
                <a:solidFill>
                  <a:schemeClr val="tx1"/>
                </a:solidFill>
              </a:rPr>
              <a:t>së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Rrjetit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>
                <a:solidFill>
                  <a:schemeClr val="tx1"/>
                </a:solidFill>
              </a:rPr>
              <a:t>të</a:t>
            </a:r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 err="1" smtClean="0">
                <a:solidFill>
                  <a:schemeClr val="tx1"/>
                </a:solidFill>
              </a:rPr>
              <a:t>Kanalizimeve</a:t>
            </a:r>
            <a:endParaRPr lang="en-US" sz="1050" dirty="0" smtClean="0">
              <a:solidFill>
                <a:schemeClr val="tx1"/>
              </a:solidFill>
            </a:endParaRPr>
          </a:p>
          <a:p>
            <a:pPr algn="ctr" defTabSz="957263">
              <a:defRPr/>
            </a:pPr>
            <a:endParaRPr lang="en-US" sz="10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Rectangle 106"/>
          <p:cNvSpPr>
            <a:spLocks noChangeArrowheads="1"/>
          </p:cNvSpPr>
          <p:nvPr/>
        </p:nvSpPr>
        <p:spPr bwMode="auto">
          <a:xfrm>
            <a:off x="4297354" y="3644663"/>
            <a:ext cx="1489132" cy="5527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Operimit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Evidentimit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Humbjeve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scada,teknik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bilanci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20" name="Rectangle 117"/>
          <p:cNvSpPr>
            <a:spLocks noChangeArrowheads="1"/>
          </p:cNvSpPr>
          <p:nvPr/>
        </p:nvSpPr>
        <p:spPr bwMode="auto">
          <a:xfrm>
            <a:off x="10299872" y="3591865"/>
            <a:ext cx="1448450" cy="51914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/>
              <a:t>Impianti</a:t>
            </a:r>
            <a:r>
              <a:rPr lang="en-US" sz="1050" dirty="0"/>
              <a:t> </a:t>
            </a:r>
            <a:r>
              <a:rPr lang="en-US" sz="1050" dirty="0" err="1"/>
              <a:t>i</a:t>
            </a:r>
            <a:r>
              <a:rPr lang="en-US" sz="1050" dirty="0"/>
              <a:t> </a:t>
            </a:r>
            <a:r>
              <a:rPr lang="en-US" sz="1050" dirty="0" err="1"/>
              <a:t>Trajtimit</a:t>
            </a:r>
            <a:endParaRPr lang="en-US" sz="1050" dirty="0"/>
          </a:p>
          <a:p>
            <a:pPr algn="ctr" defTabSz="957263">
              <a:defRPr/>
            </a:pP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Ujrave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</a:p>
          <a:p>
            <a:pPr algn="ctr" defTabSz="957263">
              <a:defRPr/>
            </a:pPr>
            <a:r>
              <a:rPr lang="en-US" sz="1050" dirty="0" err="1"/>
              <a:t>Ndotura</a:t>
            </a:r>
            <a:r>
              <a:rPr lang="en-US" sz="1050" dirty="0"/>
              <a:t> </a:t>
            </a:r>
            <a:r>
              <a:rPr lang="en-US" sz="1050" dirty="0" err="1"/>
              <a:t>Lalëz</a:t>
            </a:r>
            <a:r>
              <a:rPr lang="en-US" sz="1050" dirty="0"/>
              <a:t> </a:t>
            </a:r>
          </a:p>
          <a:p>
            <a:pPr algn="ctr" defTabSz="957263">
              <a:defRPr/>
            </a:pP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121" name="Rectangle 117"/>
          <p:cNvSpPr>
            <a:spLocks noChangeArrowheads="1"/>
          </p:cNvSpPr>
          <p:nvPr/>
        </p:nvSpPr>
        <p:spPr bwMode="auto">
          <a:xfrm>
            <a:off x="10299872" y="4264613"/>
            <a:ext cx="1448450" cy="55869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/>
              <a:t>Impianti</a:t>
            </a:r>
            <a:r>
              <a:rPr lang="en-US" sz="1050" dirty="0"/>
              <a:t> </a:t>
            </a:r>
            <a:r>
              <a:rPr lang="en-US" sz="1050" dirty="0" err="1"/>
              <a:t>i</a:t>
            </a:r>
            <a:r>
              <a:rPr lang="en-US" sz="1050" dirty="0"/>
              <a:t> </a:t>
            </a:r>
            <a:r>
              <a:rPr lang="en-US" sz="1050" dirty="0" err="1"/>
              <a:t>Trajtimit</a:t>
            </a:r>
            <a:endParaRPr lang="en-US" sz="1050" dirty="0"/>
          </a:p>
          <a:p>
            <a:pPr algn="ctr" defTabSz="957263">
              <a:defRPr/>
            </a:pP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  <a:r>
              <a:rPr lang="en-US" sz="1050" dirty="0" err="1"/>
              <a:t>Ujrave</a:t>
            </a:r>
            <a:r>
              <a:rPr lang="en-US" sz="1050" dirty="0"/>
              <a:t> </a:t>
            </a:r>
            <a:r>
              <a:rPr lang="en-US" sz="1050" dirty="0" err="1"/>
              <a:t>të</a:t>
            </a:r>
            <a:r>
              <a:rPr lang="en-US" sz="1050" dirty="0"/>
              <a:t> </a:t>
            </a:r>
          </a:p>
          <a:p>
            <a:pPr algn="ctr" defTabSz="957263">
              <a:defRPr/>
            </a:pPr>
            <a:r>
              <a:rPr lang="en-US" sz="1050" dirty="0" err="1"/>
              <a:t>Ndotura</a:t>
            </a:r>
            <a:r>
              <a:rPr lang="en-US" sz="1050" dirty="0"/>
              <a:t> </a:t>
            </a:r>
            <a:r>
              <a:rPr lang="en-US" sz="1050" dirty="0" err="1"/>
              <a:t>Kavajë</a:t>
            </a:r>
            <a:endParaRPr lang="en-US" sz="1050" dirty="0"/>
          </a:p>
          <a:p>
            <a:pPr algn="ctr" defTabSz="957263">
              <a:defRPr/>
            </a:pPr>
            <a:r>
              <a:rPr lang="en-US" sz="1400" dirty="0"/>
              <a:t> </a:t>
            </a:r>
            <a:endParaRPr lang="en-US" dirty="0"/>
          </a:p>
        </p:txBody>
      </p:sp>
      <p:cxnSp>
        <p:nvCxnSpPr>
          <p:cNvPr id="6" name="Elbow Connector 5"/>
          <p:cNvCxnSpPr>
            <a:cxnSpLocks/>
            <a:stCxn id="110" idx="1"/>
            <a:endCxn id="38" idx="1"/>
          </p:cNvCxnSpPr>
          <p:nvPr/>
        </p:nvCxnSpPr>
        <p:spPr>
          <a:xfrm rot="10800000">
            <a:off x="6158943" y="2590354"/>
            <a:ext cx="1" cy="1181375"/>
          </a:xfrm>
          <a:prstGeom prst="bentConnector3">
            <a:avLst>
              <a:gd name="adj1" fmla="val 228601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67" idx="1"/>
            <a:endCxn id="38" idx="1"/>
          </p:cNvCxnSpPr>
          <p:nvPr/>
        </p:nvCxnSpPr>
        <p:spPr>
          <a:xfrm rot="10800000">
            <a:off x="6158943" y="2590354"/>
            <a:ext cx="1951" cy="588125"/>
          </a:xfrm>
          <a:prstGeom prst="bentConnector3">
            <a:avLst>
              <a:gd name="adj1" fmla="val 1181706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21" idx="1"/>
            <a:endCxn id="92" idx="1"/>
          </p:cNvCxnSpPr>
          <p:nvPr/>
        </p:nvCxnSpPr>
        <p:spPr>
          <a:xfrm rot="10800000">
            <a:off x="10248260" y="2603177"/>
            <a:ext cx="51613" cy="1940783"/>
          </a:xfrm>
          <a:prstGeom prst="bentConnector3">
            <a:avLst>
              <a:gd name="adj1" fmla="val 54291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120" idx="1"/>
            <a:endCxn id="92" idx="1"/>
          </p:cNvCxnSpPr>
          <p:nvPr/>
        </p:nvCxnSpPr>
        <p:spPr>
          <a:xfrm rot="10800000">
            <a:off x="10248260" y="2603176"/>
            <a:ext cx="51613" cy="1248262"/>
          </a:xfrm>
          <a:prstGeom prst="bentConnector3">
            <a:avLst>
              <a:gd name="adj1" fmla="val 54291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86" idx="1"/>
            <a:endCxn id="92" idx="1"/>
          </p:cNvCxnSpPr>
          <p:nvPr/>
        </p:nvCxnSpPr>
        <p:spPr>
          <a:xfrm rot="10800000">
            <a:off x="10248260" y="2603176"/>
            <a:ext cx="35715" cy="615790"/>
          </a:xfrm>
          <a:prstGeom prst="bentConnector3">
            <a:avLst>
              <a:gd name="adj1" fmla="val 7400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ctangle 103"/>
          <p:cNvSpPr>
            <a:spLocks noChangeArrowheads="1"/>
          </p:cNvSpPr>
          <p:nvPr/>
        </p:nvSpPr>
        <p:spPr bwMode="auto">
          <a:xfrm>
            <a:off x="487880" y="2341435"/>
            <a:ext cx="1733300" cy="5377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planifikimit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strategjik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monitorimit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projekteve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Rectangle 106"/>
          <p:cNvSpPr>
            <a:spLocks noChangeArrowheads="1"/>
          </p:cNvSpPr>
          <p:nvPr/>
        </p:nvSpPr>
        <p:spPr bwMode="auto">
          <a:xfrm>
            <a:off x="2586750" y="2342799"/>
            <a:ext cx="1417667" cy="5864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e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Prodhimit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Ujit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dhe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Rezervuareve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171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6" name="Rectangle 120"/>
          <p:cNvSpPr>
            <a:spLocks noChangeArrowheads="1"/>
          </p:cNvSpPr>
          <p:nvPr/>
        </p:nvSpPr>
        <p:spPr bwMode="auto">
          <a:xfrm>
            <a:off x="8177057" y="2341435"/>
            <a:ext cx="1425949" cy="58781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e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Grumbullimit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Ujërave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Ndotura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57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endParaRPr lang="en-US" sz="1000" dirty="0"/>
          </a:p>
        </p:txBody>
      </p:sp>
      <p:sp>
        <p:nvSpPr>
          <p:cNvPr id="147" name="Rectangle 54"/>
          <p:cNvSpPr>
            <a:spLocks noChangeArrowheads="1"/>
          </p:cNvSpPr>
          <p:nvPr/>
        </p:nvSpPr>
        <p:spPr bwMode="auto">
          <a:xfrm>
            <a:off x="481098" y="3431281"/>
            <a:ext cx="1733198" cy="4517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sz="1100" dirty="0"/>
          </a:p>
          <a:p>
            <a:pPr algn="ctr" defTabSz="957263">
              <a:defRPr/>
            </a:pP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Menaxhimit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aseteve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lidhjeve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 smtClean="0">
                <a:latin typeface="Times New Roman" pitchFamily="18" charset="0"/>
                <a:cs typeface="Times New Roman" pitchFamily="18" charset="0"/>
              </a:rPr>
              <a:t>reja</a:t>
            </a:r>
            <a:endParaRPr lang="en-US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 defTabSz="957263">
              <a:defRPr/>
            </a:pPr>
            <a:endParaRPr lang="en-US" sz="1400" dirty="0"/>
          </a:p>
        </p:txBody>
      </p:sp>
      <p:sp>
        <p:nvSpPr>
          <p:cNvPr id="148" name="Rectangle 9"/>
          <p:cNvSpPr>
            <a:spLocks noChangeArrowheads="1"/>
          </p:cNvSpPr>
          <p:nvPr/>
        </p:nvSpPr>
        <p:spPr bwMode="auto">
          <a:xfrm>
            <a:off x="4217541" y="1003577"/>
            <a:ext cx="4200042" cy="452027"/>
          </a:xfrm>
          <a:prstGeom prst="rect">
            <a:avLst/>
          </a:prstGeom>
          <a:solidFill>
            <a:schemeClr val="bg2"/>
          </a:solidFill>
          <a:ln>
            <a:solidFill>
              <a:srgbClr val="FFC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5782" tIns="47891" rIns="95782" bIns="47891" anchor="ctr"/>
          <a:lstStyle/>
          <a:p>
            <a:pPr algn="ctr" defTabSz="957263">
              <a:defRPr/>
            </a:pP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DEPARTAMENTI TEKNIK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7263">
              <a:defRPr/>
            </a:pPr>
            <a:endParaRPr lang="en-US" sz="1300" dirty="0"/>
          </a:p>
        </p:txBody>
      </p:sp>
      <p:cxnSp>
        <p:nvCxnSpPr>
          <p:cNvPr id="137" name="Elbow Connector 136"/>
          <p:cNvCxnSpPr>
            <a:stCxn id="140" idx="0"/>
            <a:endCxn id="148" idx="2"/>
          </p:cNvCxnSpPr>
          <p:nvPr/>
        </p:nvCxnSpPr>
        <p:spPr>
          <a:xfrm rot="5400000" flipH="1" flipV="1">
            <a:off x="3393131" y="-582996"/>
            <a:ext cx="885831" cy="4963032"/>
          </a:xfrm>
          <a:prstGeom prst="bentConnector3">
            <a:avLst>
              <a:gd name="adj1" fmla="val 481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Elbow Connector 138"/>
          <p:cNvCxnSpPr>
            <a:stCxn id="143" idx="0"/>
            <a:endCxn id="148" idx="2"/>
          </p:cNvCxnSpPr>
          <p:nvPr/>
        </p:nvCxnSpPr>
        <p:spPr>
          <a:xfrm rot="5400000" flipH="1" flipV="1">
            <a:off x="4362976" y="388213"/>
            <a:ext cx="887195" cy="3021978"/>
          </a:xfrm>
          <a:prstGeom prst="bentConnector3">
            <a:avLst>
              <a:gd name="adj1" fmla="val 4814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Elbow Connector 150"/>
          <p:cNvCxnSpPr>
            <a:stCxn id="38" idx="0"/>
            <a:endCxn id="148" idx="2"/>
          </p:cNvCxnSpPr>
          <p:nvPr/>
        </p:nvCxnSpPr>
        <p:spPr>
          <a:xfrm rot="16200000" flipV="1">
            <a:off x="6188699" y="1584467"/>
            <a:ext cx="886786" cy="62905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Elbow Connector 152"/>
          <p:cNvCxnSpPr>
            <a:cxnSpLocks/>
            <a:stCxn id="146" idx="0"/>
            <a:endCxn id="148" idx="2"/>
          </p:cNvCxnSpPr>
          <p:nvPr/>
        </p:nvCxnSpPr>
        <p:spPr>
          <a:xfrm rot="16200000" flipV="1">
            <a:off x="7160882" y="612285"/>
            <a:ext cx="885831" cy="257247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92" idx="0"/>
            <a:endCxn id="148" idx="2"/>
          </p:cNvCxnSpPr>
          <p:nvPr/>
        </p:nvCxnSpPr>
        <p:spPr>
          <a:xfrm rot="16200000" flipV="1">
            <a:off x="8185916" y="-412750"/>
            <a:ext cx="912432" cy="46491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cxnSpLocks/>
            <a:stCxn id="146" idx="1"/>
            <a:endCxn id="78" idx="1"/>
          </p:cNvCxnSpPr>
          <p:nvPr/>
        </p:nvCxnSpPr>
        <p:spPr>
          <a:xfrm rot="10800000" flipH="1" flipV="1">
            <a:off x="8177056" y="2635341"/>
            <a:ext cx="45903" cy="1185123"/>
          </a:xfrm>
          <a:prstGeom prst="bentConnector3">
            <a:avLst>
              <a:gd name="adj1" fmla="val -49800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cxnSpLocks/>
            <a:stCxn id="146" idx="1"/>
            <a:endCxn id="64" idx="1"/>
          </p:cNvCxnSpPr>
          <p:nvPr/>
        </p:nvCxnSpPr>
        <p:spPr>
          <a:xfrm rot="10800000" flipH="1" flipV="1">
            <a:off x="8177056" y="2635342"/>
            <a:ext cx="16005" cy="600702"/>
          </a:xfrm>
          <a:prstGeom prst="bentConnector3">
            <a:avLst>
              <a:gd name="adj1" fmla="val -14283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>
            <a:cxnSpLocks/>
            <a:stCxn id="107" idx="1"/>
            <a:endCxn id="108" idx="1"/>
          </p:cNvCxnSpPr>
          <p:nvPr/>
        </p:nvCxnSpPr>
        <p:spPr>
          <a:xfrm rot="10800000" flipH="1" flipV="1">
            <a:off x="4297353" y="2684208"/>
            <a:ext cx="23523" cy="654245"/>
          </a:xfrm>
          <a:prstGeom prst="bentConnector3">
            <a:avLst>
              <a:gd name="adj1" fmla="val -9718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cxnSpLocks/>
            <a:stCxn id="107" idx="1"/>
            <a:endCxn id="111" idx="1"/>
          </p:cNvCxnSpPr>
          <p:nvPr/>
        </p:nvCxnSpPr>
        <p:spPr>
          <a:xfrm rot="10800000" flipV="1">
            <a:off x="4297354" y="2684209"/>
            <a:ext cx="12700" cy="1236854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/>
          <p:cNvCxnSpPr>
            <a:stCxn id="143" idx="1"/>
            <a:endCxn id="36" idx="1"/>
          </p:cNvCxnSpPr>
          <p:nvPr/>
        </p:nvCxnSpPr>
        <p:spPr>
          <a:xfrm rot="10800000" flipH="1" flipV="1">
            <a:off x="2586749" y="2636024"/>
            <a:ext cx="5095" cy="629530"/>
          </a:xfrm>
          <a:prstGeom prst="bentConnector3">
            <a:avLst>
              <a:gd name="adj1" fmla="val -448675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143" idx="1"/>
            <a:endCxn id="35" idx="1"/>
          </p:cNvCxnSpPr>
          <p:nvPr/>
        </p:nvCxnSpPr>
        <p:spPr>
          <a:xfrm rot="10800000" flipV="1">
            <a:off x="2584262" y="2636024"/>
            <a:ext cx="2489" cy="1247354"/>
          </a:xfrm>
          <a:prstGeom prst="bentConnector3">
            <a:avLst>
              <a:gd name="adj1" fmla="val 928441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6"/>
          <p:cNvCxnSpPr>
            <a:stCxn id="148" idx="2"/>
            <a:endCxn id="140" idx="0"/>
          </p:cNvCxnSpPr>
          <p:nvPr/>
        </p:nvCxnSpPr>
        <p:spPr>
          <a:xfrm rot="5400000">
            <a:off x="3393131" y="-582997"/>
            <a:ext cx="885831" cy="496303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>
            <a:stCxn id="148" idx="2"/>
            <a:endCxn id="143" idx="0"/>
          </p:cNvCxnSpPr>
          <p:nvPr/>
        </p:nvCxnSpPr>
        <p:spPr>
          <a:xfrm rot="5400000">
            <a:off x="4362976" y="388212"/>
            <a:ext cx="887195" cy="302197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148" idx="2"/>
            <a:endCxn id="38" idx="0"/>
          </p:cNvCxnSpPr>
          <p:nvPr/>
        </p:nvCxnSpPr>
        <p:spPr>
          <a:xfrm rot="16200000" flipH="1">
            <a:off x="6188698" y="1584467"/>
            <a:ext cx="886786" cy="62905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cxnSpLocks/>
            <a:stCxn id="148" idx="2"/>
            <a:endCxn id="146" idx="0"/>
          </p:cNvCxnSpPr>
          <p:nvPr/>
        </p:nvCxnSpPr>
        <p:spPr>
          <a:xfrm rot="16200000" flipH="1">
            <a:off x="7160882" y="612284"/>
            <a:ext cx="885831" cy="25724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148" idx="2"/>
            <a:endCxn id="92" idx="0"/>
          </p:cNvCxnSpPr>
          <p:nvPr/>
        </p:nvCxnSpPr>
        <p:spPr>
          <a:xfrm rot="16200000" flipH="1">
            <a:off x="8185915" y="-412750"/>
            <a:ext cx="912432" cy="46491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143" idx="1"/>
            <a:endCxn id="36" idx="1"/>
          </p:cNvCxnSpPr>
          <p:nvPr/>
        </p:nvCxnSpPr>
        <p:spPr>
          <a:xfrm rot="10800000" flipH="1" flipV="1">
            <a:off x="2586749" y="2636024"/>
            <a:ext cx="5095" cy="629530"/>
          </a:xfrm>
          <a:prstGeom prst="bentConnector3">
            <a:avLst>
              <a:gd name="adj1" fmla="val -448675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143" idx="1"/>
            <a:endCxn id="35" idx="1"/>
          </p:cNvCxnSpPr>
          <p:nvPr/>
        </p:nvCxnSpPr>
        <p:spPr>
          <a:xfrm rot="10800000" flipV="1">
            <a:off x="2584262" y="2636024"/>
            <a:ext cx="2489" cy="1247354"/>
          </a:xfrm>
          <a:prstGeom prst="bentConnector3">
            <a:avLst>
              <a:gd name="adj1" fmla="val 928441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cxnSpLocks/>
            <a:stCxn id="107" idx="1"/>
            <a:endCxn id="108" idx="1"/>
          </p:cNvCxnSpPr>
          <p:nvPr/>
        </p:nvCxnSpPr>
        <p:spPr>
          <a:xfrm rot="10800000" flipH="1" flipV="1">
            <a:off x="4297353" y="2684208"/>
            <a:ext cx="23523" cy="654245"/>
          </a:xfrm>
          <a:prstGeom prst="bentConnector3">
            <a:avLst>
              <a:gd name="adj1" fmla="val -97181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cxnSpLocks/>
            <a:stCxn id="107" idx="1"/>
            <a:endCxn id="111" idx="1"/>
          </p:cNvCxnSpPr>
          <p:nvPr/>
        </p:nvCxnSpPr>
        <p:spPr>
          <a:xfrm rot="10800000" flipV="1">
            <a:off x="4297354" y="2684209"/>
            <a:ext cx="12700" cy="1236854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38" idx="1"/>
            <a:endCxn id="67" idx="1"/>
          </p:cNvCxnSpPr>
          <p:nvPr/>
        </p:nvCxnSpPr>
        <p:spPr>
          <a:xfrm rot="10800000" flipH="1" flipV="1">
            <a:off x="6158941" y="2590352"/>
            <a:ext cx="1951" cy="588125"/>
          </a:xfrm>
          <a:prstGeom prst="bentConnector3">
            <a:avLst>
              <a:gd name="adj1" fmla="val -1171706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cxnSpLocks/>
            <a:stCxn id="38" idx="1"/>
            <a:endCxn id="110" idx="1"/>
          </p:cNvCxnSpPr>
          <p:nvPr/>
        </p:nvCxnSpPr>
        <p:spPr>
          <a:xfrm rot="10800000" flipH="1" flipV="1">
            <a:off x="6158941" y="2590352"/>
            <a:ext cx="1" cy="1181375"/>
          </a:xfrm>
          <a:prstGeom prst="bentConnector3">
            <a:avLst>
              <a:gd name="adj1" fmla="val -228600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cxnSpLocks/>
            <a:stCxn id="146" idx="1"/>
            <a:endCxn id="64" idx="1"/>
          </p:cNvCxnSpPr>
          <p:nvPr/>
        </p:nvCxnSpPr>
        <p:spPr>
          <a:xfrm rot="10800000" flipH="1" flipV="1">
            <a:off x="8177056" y="2635342"/>
            <a:ext cx="16005" cy="600702"/>
          </a:xfrm>
          <a:prstGeom prst="bentConnector3">
            <a:avLst>
              <a:gd name="adj1" fmla="val -142830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cxnSpLocks/>
            <a:stCxn id="146" idx="1"/>
            <a:endCxn id="78" idx="1"/>
          </p:cNvCxnSpPr>
          <p:nvPr/>
        </p:nvCxnSpPr>
        <p:spPr>
          <a:xfrm rot="10800000" flipH="1" flipV="1">
            <a:off x="8177056" y="2635341"/>
            <a:ext cx="45903" cy="1185123"/>
          </a:xfrm>
          <a:prstGeom prst="bentConnector3">
            <a:avLst>
              <a:gd name="adj1" fmla="val -49800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7"/>
          <p:cNvCxnSpPr>
            <a:stCxn id="92" idx="1"/>
            <a:endCxn id="86" idx="1"/>
          </p:cNvCxnSpPr>
          <p:nvPr/>
        </p:nvCxnSpPr>
        <p:spPr>
          <a:xfrm rot="10800000" flipH="1" flipV="1">
            <a:off x="10248258" y="2603176"/>
            <a:ext cx="35715" cy="615790"/>
          </a:xfrm>
          <a:prstGeom prst="bentConnector3">
            <a:avLst>
              <a:gd name="adj1" fmla="val -64006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/>
          <p:cNvCxnSpPr>
            <a:stCxn id="92" idx="1"/>
            <a:endCxn id="120" idx="1"/>
          </p:cNvCxnSpPr>
          <p:nvPr/>
        </p:nvCxnSpPr>
        <p:spPr>
          <a:xfrm rot="10800000" flipH="1" flipV="1">
            <a:off x="10248258" y="2603176"/>
            <a:ext cx="51613" cy="1248262"/>
          </a:xfrm>
          <a:prstGeom prst="bentConnector3">
            <a:avLst>
              <a:gd name="adj1" fmla="val -44291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92" idx="1"/>
            <a:endCxn id="121" idx="1"/>
          </p:cNvCxnSpPr>
          <p:nvPr/>
        </p:nvCxnSpPr>
        <p:spPr>
          <a:xfrm rot="10800000" flipH="1" flipV="1">
            <a:off x="10248258" y="2603175"/>
            <a:ext cx="51613" cy="1940783"/>
          </a:xfrm>
          <a:prstGeom prst="bentConnector3">
            <a:avLst>
              <a:gd name="adj1" fmla="val -44291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/>
          <p:cNvCxnSpPr>
            <a:stCxn id="140" idx="1"/>
            <a:endCxn id="96" idx="1"/>
          </p:cNvCxnSpPr>
          <p:nvPr/>
        </p:nvCxnSpPr>
        <p:spPr>
          <a:xfrm rot="10800000" flipV="1">
            <a:off x="487880" y="2610303"/>
            <a:ext cx="12700" cy="1623943"/>
          </a:xfrm>
          <a:prstGeom prst="bentConnector3">
            <a:avLst>
              <a:gd name="adj1" fmla="val 199459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stCxn id="140" idx="1"/>
            <a:endCxn id="33" idx="1"/>
          </p:cNvCxnSpPr>
          <p:nvPr/>
        </p:nvCxnSpPr>
        <p:spPr>
          <a:xfrm rot="10800000" flipV="1">
            <a:off x="481098" y="2610304"/>
            <a:ext cx="6782" cy="541016"/>
          </a:xfrm>
          <a:prstGeom prst="bentConnector3">
            <a:avLst>
              <a:gd name="adj1" fmla="val 347068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/>
          <p:cNvCxnSpPr>
            <a:stCxn id="140" idx="1"/>
            <a:endCxn id="147" idx="1"/>
          </p:cNvCxnSpPr>
          <p:nvPr/>
        </p:nvCxnSpPr>
        <p:spPr>
          <a:xfrm rot="10800000" flipV="1">
            <a:off x="481098" y="2610303"/>
            <a:ext cx="6782" cy="1046855"/>
          </a:xfrm>
          <a:prstGeom prst="bentConnector3">
            <a:avLst>
              <a:gd name="adj1" fmla="val 347068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9843AFE-30AD-FE02-4639-B79ECDC78E8F}"/>
              </a:ext>
            </a:extLst>
          </p:cNvPr>
          <p:cNvCxnSpPr>
            <a:cxnSpLocks/>
          </p:cNvCxnSpPr>
          <p:nvPr/>
        </p:nvCxnSpPr>
        <p:spPr>
          <a:xfrm>
            <a:off x="5874589" y="1906438"/>
            <a:ext cx="0" cy="2708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6">
            <a:extLst>
              <a:ext uri="{FF2B5EF4-FFF2-40B4-BE49-F238E27FC236}">
                <a16:creationId xmlns:a16="http://schemas.microsoft.com/office/drawing/2014/main" id="{F18129A6-E2C7-D29E-3C15-FC7A807E0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0023" y="4609823"/>
            <a:ext cx="1489132" cy="4951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e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Cilësisë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së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Ujit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 defTabSz="957263">
              <a:defRPr/>
            </a:pP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9" name="Elbow Connector 54">
            <a:extLst>
              <a:ext uri="{FF2B5EF4-FFF2-40B4-BE49-F238E27FC236}">
                <a16:creationId xmlns:a16="http://schemas.microsoft.com/office/drawing/2014/main" id="{0812E29A-1D11-DAC4-FC26-766C78AFF568}"/>
              </a:ext>
            </a:extLst>
          </p:cNvPr>
          <p:cNvCxnSpPr/>
          <p:nvPr/>
        </p:nvCxnSpPr>
        <p:spPr>
          <a:xfrm rot="10800000" flipH="1" flipV="1">
            <a:off x="5130022" y="4837244"/>
            <a:ext cx="1" cy="1130304"/>
          </a:xfrm>
          <a:prstGeom prst="bentConnector3">
            <a:avLst>
              <a:gd name="adj1" fmla="val -228600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49">
            <a:extLst>
              <a:ext uri="{FF2B5EF4-FFF2-40B4-BE49-F238E27FC236}">
                <a16:creationId xmlns:a16="http://schemas.microsoft.com/office/drawing/2014/main" id="{1A36BEEA-5CC8-BE18-C2D9-FAD8CF420D21}"/>
              </a:ext>
            </a:extLst>
          </p:cNvPr>
          <p:cNvCxnSpPr/>
          <p:nvPr/>
        </p:nvCxnSpPr>
        <p:spPr>
          <a:xfrm rot="10800000" flipH="1" flipV="1">
            <a:off x="5127094" y="4832973"/>
            <a:ext cx="1951" cy="588125"/>
          </a:xfrm>
          <a:prstGeom prst="bentConnector3">
            <a:avLst>
              <a:gd name="adj1" fmla="val -1171706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17">
            <a:extLst>
              <a:ext uri="{FF2B5EF4-FFF2-40B4-BE49-F238E27FC236}">
                <a16:creationId xmlns:a16="http://schemas.microsoft.com/office/drawing/2014/main" id="{FB75914D-C6A8-4A02-B52E-700B5D1A0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115" y="5210927"/>
            <a:ext cx="1609163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Monitorimit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Cilësisë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Ujit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Pijshëm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400" dirty="0">
                <a:highlight>
                  <a:srgbClr val="FFFF00"/>
                </a:highlight>
              </a:rPr>
              <a:t> 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6" name="Rectangle 117">
            <a:extLst>
              <a:ext uri="{FF2B5EF4-FFF2-40B4-BE49-F238E27FC236}">
                <a16:creationId xmlns:a16="http://schemas.microsoft.com/office/drawing/2014/main" id="{60A914A8-C173-D27A-4443-D17AD31E2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115" y="5795171"/>
            <a:ext cx="1609163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Monitorimit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Cilësisë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Ujit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Ndotur</a:t>
            </a:r>
            <a:endParaRPr lang="en-US" dirty="0"/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E2ADB4D-216C-1B57-BE38-E98DBD9A175C}"/>
              </a:ext>
            </a:extLst>
          </p:cNvPr>
          <p:cNvCxnSpPr>
            <a:cxnSpLocks/>
          </p:cNvCxnSpPr>
          <p:nvPr/>
        </p:nvCxnSpPr>
        <p:spPr>
          <a:xfrm>
            <a:off x="4899171" y="1906438"/>
            <a:ext cx="0" cy="341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799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79"/>
          <p:cNvSpPr txBox="1">
            <a:spLocks noChangeArrowheads="1"/>
          </p:cNvSpPr>
          <p:nvPr/>
        </p:nvSpPr>
        <p:spPr bwMode="auto">
          <a:xfrm>
            <a:off x="3886200" y="152400"/>
            <a:ext cx="520700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 G A N I G R A M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Nr Total 138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ectangle 117"/>
          <p:cNvSpPr>
            <a:spLocks noChangeArrowheads="1"/>
          </p:cNvSpPr>
          <p:nvPr/>
        </p:nvSpPr>
        <p:spPr bwMode="auto">
          <a:xfrm>
            <a:off x="5792729" y="3077935"/>
            <a:ext cx="1393941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Shërbimit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Klientit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4</a:t>
            </a:r>
            <a:endParaRPr lang="en-US" dirty="0"/>
          </a:p>
        </p:txBody>
      </p:sp>
      <p:sp>
        <p:nvSpPr>
          <p:cNvPr id="38" name="Rectangle 106"/>
          <p:cNvSpPr>
            <a:spLocks noChangeArrowheads="1"/>
          </p:cNvSpPr>
          <p:nvPr/>
        </p:nvSpPr>
        <p:spPr bwMode="auto">
          <a:xfrm>
            <a:off x="5638763" y="2385115"/>
            <a:ext cx="1701871" cy="495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e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Mardhënieve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me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Klientin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2665144" y="2337096"/>
            <a:ext cx="1493048" cy="495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e 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Shitjes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118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67275" y="1260137"/>
            <a:ext cx="3248025" cy="261610"/>
          </a:xfrm>
          <a:prstGeom prst="rect">
            <a:avLst/>
          </a:prstGeom>
          <a:solidFill>
            <a:schemeClr val="bg2"/>
          </a:solidFill>
          <a:ln>
            <a:solidFill>
              <a:srgbClr val="FFC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5782" tIns="47891" rIns="95782" bIns="47891" anchor="ctr"/>
          <a:lstStyle/>
          <a:p>
            <a:pPr algn="ctr" defTabSz="957263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DEPARTAMENTI  TREGTAR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Rectangle 106"/>
          <p:cNvSpPr>
            <a:spLocks noChangeArrowheads="1"/>
          </p:cNvSpPr>
          <p:nvPr/>
        </p:nvSpPr>
        <p:spPr bwMode="auto">
          <a:xfrm>
            <a:off x="8468405" y="2385115"/>
            <a:ext cx="1701871" cy="495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Ekonomike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106"/>
          <p:cNvSpPr>
            <a:spLocks noChangeArrowheads="1"/>
          </p:cNvSpPr>
          <p:nvPr/>
        </p:nvSpPr>
        <p:spPr bwMode="auto">
          <a:xfrm>
            <a:off x="2670549" y="3134531"/>
            <a:ext cx="1399345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Faturimit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107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Rectangle 106"/>
          <p:cNvSpPr>
            <a:spLocks noChangeArrowheads="1"/>
          </p:cNvSpPr>
          <p:nvPr/>
        </p:nvSpPr>
        <p:spPr bwMode="auto">
          <a:xfrm>
            <a:off x="2676584" y="3920681"/>
            <a:ext cx="140887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Menaxhimit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Kontratave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Matësave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88" name="Rectangle 106"/>
          <p:cNvSpPr>
            <a:spLocks noChangeArrowheads="1"/>
          </p:cNvSpPr>
          <p:nvPr/>
        </p:nvSpPr>
        <p:spPr bwMode="auto">
          <a:xfrm>
            <a:off x="8451779" y="3019329"/>
            <a:ext cx="1701871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Planifikimit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Financiar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Buxhetim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Paga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Rectangle 106"/>
          <p:cNvSpPr>
            <a:spLocks noChangeArrowheads="1"/>
          </p:cNvSpPr>
          <p:nvPr/>
        </p:nvSpPr>
        <p:spPr bwMode="auto">
          <a:xfrm>
            <a:off x="8451778" y="4346310"/>
            <a:ext cx="1701871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Menaxhimit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Aseteve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Rectangle 106"/>
          <p:cNvSpPr>
            <a:spLocks noChangeArrowheads="1"/>
          </p:cNvSpPr>
          <p:nvPr/>
        </p:nvSpPr>
        <p:spPr bwMode="auto">
          <a:xfrm>
            <a:off x="5787325" y="3744408"/>
            <a:ext cx="1399345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Menaxhimit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Ankesave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9" name="Rectangle 106"/>
          <p:cNvSpPr>
            <a:spLocks noChangeArrowheads="1"/>
          </p:cNvSpPr>
          <p:nvPr/>
        </p:nvSpPr>
        <p:spPr bwMode="auto">
          <a:xfrm>
            <a:off x="2686109" y="4679584"/>
            <a:ext cx="1399345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Menaxhimit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Debive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1" name="Rectangle 106"/>
          <p:cNvSpPr>
            <a:spLocks noChangeArrowheads="1"/>
          </p:cNvSpPr>
          <p:nvPr/>
        </p:nvSpPr>
        <p:spPr bwMode="auto">
          <a:xfrm>
            <a:off x="2686109" y="5408945"/>
            <a:ext cx="1399345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Ardhurave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106"/>
          <p:cNvSpPr>
            <a:spLocks noChangeArrowheads="1"/>
          </p:cNvSpPr>
          <p:nvPr/>
        </p:nvSpPr>
        <p:spPr bwMode="auto">
          <a:xfrm>
            <a:off x="8472656" y="3550194"/>
            <a:ext cx="1701871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Financ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Kontabilitetit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Elbow Connector 8"/>
          <p:cNvCxnSpPr>
            <a:stCxn id="2" idx="2"/>
            <a:endCxn id="107" idx="0"/>
          </p:cNvCxnSpPr>
          <p:nvPr/>
        </p:nvCxnSpPr>
        <p:spPr>
          <a:xfrm rot="5400000">
            <a:off x="4543804" y="389611"/>
            <a:ext cx="815349" cy="307962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2" idx="2"/>
            <a:endCxn id="38" idx="0"/>
          </p:cNvCxnSpPr>
          <p:nvPr/>
        </p:nvCxnSpPr>
        <p:spPr>
          <a:xfrm rot="5400000">
            <a:off x="6058810" y="1952637"/>
            <a:ext cx="863368" cy="158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2" idx="2"/>
            <a:endCxn id="75" idx="0"/>
          </p:cNvCxnSpPr>
          <p:nvPr/>
        </p:nvCxnSpPr>
        <p:spPr>
          <a:xfrm rot="16200000" flipH="1">
            <a:off x="7473630" y="539404"/>
            <a:ext cx="863368" cy="282805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07" idx="1"/>
            <a:endCxn id="79" idx="1"/>
          </p:cNvCxnSpPr>
          <p:nvPr/>
        </p:nvCxnSpPr>
        <p:spPr>
          <a:xfrm rot="10800000" flipH="1" flipV="1">
            <a:off x="2665143" y="2585059"/>
            <a:ext cx="5405" cy="749774"/>
          </a:xfrm>
          <a:prstGeom prst="bentConnector3">
            <a:avLst>
              <a:gd name="adj1" fmla="val -422941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07" idx="1"/>
            <a:endCxn id="80" idx="1"/>
          </p:cNvCxnSpPr>
          <p:nvPr/>
        </p:nvCxnSpPr>
        <p:spPr>
          <a:xfrm rot="10800000" flipH="1" flipV="1">
            <a:off x="2665144" y="2585059"/>
            <a:ext cx="11440" cy="1535924"/>
          </a:xfrm>
          <a:prstGeom prst="bentConnector3">
            <a:avLst>
              <a:gd name="adj1" fmla="val -199825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107" idx="1"/>
            <a:endCxn id="29" idx="1"/>
          </p:cNvCxnSpPr>
          <p:nvPr/>
        </p:nvCxnSpPr>
        <p:spPr>
          <a:xfrm rot="10800000" flipH="1" flipV="1">
            <a:off x="2665143" y="2585058"/>
            <a:ext cx="20965" cy="2294827"/>
          </a:xfrm>
          <a:prstGeom prst="bentConnector3">
            <a:avLst>
              <a:gd name="adj1" fmla="val -109038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107" idx="1"/>
            <a:endCxn id="31" idx="1"/>
          </p:cNvCxnSpPr>
          <p:nvPr/>
        </p:nvCxnSpPr>
        <p:spPr>
          <a:xfrm rot="10800000" flipH="1" flipV="1">
            <a:off x="2665143" y="2585059"/>
            <a:ext cx="20965" cy="3024188"/>
          </a:xfrm>
          <a:prstGeom prst="bentConnector3">
            <a:avLst>
              <a:gd name="adj1" fmla="val -109038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38" idx="1"/>
            <a:endCxn id="67" idx="1"/>
          </p:cNvCxnSpPr>
          <p:nvPr/>
        </p:nvCxnSpPr>
        <p:spPr>
          <a:xfrm rot="10800000" flipH="1" flipV="1">
            <a:off x="5638763" y="2633077"/>
            <a:ext cx="153966" cy="673457"/>
          </a:xfrm>
          <a:prstGeom prst="bentConnector3">
            <a:avLst>
              <a:gd name="adj1" fmla="val -14847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8" idx="1"/>
            <a:endCxn id="127" idx="1"/>
          </p:cNvCxnSpPr>
          <p:nvPr/>
        </p:nvCxnSpPr>
        <p:spPr>
          <a:xfrm rot="10800000" flipH="1" flipV="1">
            <a:off x="5638763" y="2633078"/>
            <a:ext cx="148562" cy="1311632"/>
          </a:xfrm>
          <a:prstGeom prst="bentConnector3">
            <a:avLst>
              <a:gd name="adj1" fmla="val -15387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75" idx="1"/>
            <a:endCxn id="88" idx="1"/>
          </p:cNvCxnSpPr>
          <p:nvPr/>
        </p:nvCxnSpPr>
        <p:spPr>
          <a:xfrm rot="10800000" flipV="1">
            <a:off x="8451779" y="2633077"/>
            <a:ext cx="16626" cy="586553"/>
          </a:xfrm>
          <a:prstGeom prst="bentConnector3">
            <a:avLst>
              <a:gd name="adj1" fmla="val 147495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75" idx="1"/>
            <a:endCxn id="39" idx="1"/>
          </p:cNvCxnSpPr>
          <p:nvPr/>
        </p:nvCxnSpPr>
        <p:spPr>
          <a:xfrm rot="10800000" flipH="1" flipV="1">
            <a:off x="8468404" y="2633078"/>
            <a:ext cx="4251" cy="1117418"/>
          </a:xfrm>
          <a:prstGeom prst="bentConnector3">
            <a:avLst>
              <a:gd name="adj1" fmla="val -537755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 rot="10800000" flipV="1">
            <a:off x="8451777" y="2418605"/>
            <a:ext cx="16628" cy="2263178"/>
          </a:xfrm>
          <a:prstGeom prst="bentConnector3">
            <a:avLst>
              <a:gd name="adj1" fmla="val 147479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997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79"/>
          <p:cNvSpPr txBox="1">
            <a:spLocks noChangeArrowheads="1"/>
          </p:cNvSpPr>
          <p:nvPr/>
        </p:nvSpPr>
        <p:spPr bwMode="auto">
          <a:xfrm>
            <a:off x="3886200" y="152400"/>
            <a:ext cx="520700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 G A N I G R A M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7248921" y="3598720"/>
            <a:ext cx="1399345" cy="4257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Juridik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3768410" y="1260137"/>
            <a:ext cx="544258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defTabSz="957263"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DEPARTAMENTI I SHERBIMEVE MBESHTETESE</a:t>
            </a:r>
          </a:p>
          <a:p>
            <a:pPr algn="ctr" defTabSz="957263"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196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Rectangle 106"/>
          <p:cNvSpPr>
            <a:spLocks noChangeArrowheads="1"/>
          </p:cNvSpPr>
          <p:nvPr/>
        </p:nvSpPr>
        <p:spPr bwMode="auto">
          <a:xfrm>
            <a:off x="7236221" y="2366132"/>
            <a:ext cx="1701871" cy="495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Juridike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Burimeve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Njerëzore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88" name="Rectangle 106"/>
          <p:cNvSpPr>
            <a:spLocks noChangeArrowheads="1"/>
          </p:cNvSpPr>
          <p:nvPr/>
        </p:nvSpPr>
        <p:spPr bwMode="auto">
          <a:xfrm>
            <a:off x="7236221" y="3000346"/>
            <a:ext cx="1412045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Rekrutimit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958706" y="2287873"/>
            <a:ext cx="1493048" cy="495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Drejtoria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e 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Logjistikës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178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06"/>
          <p:cNvSpPr>
            <a:spLocks noChangeArrowheads="1"/>
          </p:cNvSpPr>
          <p:nvPr/>
        </p:nvSpPr>
        <p:spPr bwMode="auto">
          <a:xfrm>
            <a:off x="1958706" y="3037198"/>
            <a:ext cx="1583564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Menaxhimit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Mjeteve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46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Elbow Connector 13"/>
          <p:cNvCxnSpPr>
            <a:stCxn id="19" idx="1"/>
            <a:endCxn id="27" idx="1"/>
          </p:cNvCxnSpPr>
          <p:nvPr/>
        </p:nvCxnSpPr>
        <p:spPr>
          <a:xfrm rot="10800000" flipV="1">
            <a:off x="1958706" y="2535836"/>
            <a:ext cx="12700" cy="701664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06"/>
          <p:cNvSpPr>
            <a:spLocks noChangeArrowheads="1"/>
          </p:cNvSpPr>
          <p:nvPr/>
        </p:nvSpPr>
        <p:spPr bwMode="auto">
          <a:xfrm>
            <a:off x="1958704" y="3698026"/>
            <a:ext cx="1583566" cy="3752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Sigurimit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Teknike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Ruajtjes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së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Objekteve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121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34" name="Elbow Connector 33"/>
          <p:cNvCxnSpPr>
            <a:stCxn id="19" idx="1"/>
            <a:endCxn id="41" idx="1"/>
          </p:cNvCxnSpPr>
          <p:nvPr/>
        </p:nvCxnSpPr>
        <p:spPr>
          <a:xfrm rot="10800000" flipV="1">
            <a:off x="1958704" y="2535835"/>
            <a:ext cx="2" cy="1349833"/>
          </a:xfrm>
          <a:prstGeom prst="bentConnector3">
            <a:avLst>
              <a:gd name="adj1" fmla="val 114301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106"/>
          <p:cNvSpPr>
            <a:spLocks noChangeArrowheads="1"/>
          </p:cNvSpPr>
          <p:nvPr/>
        </p:nvSpPr>
        <p:spPr bwMode="auto">
          <a:xfrm>
            <a:off x="9500646" y="2381189"/>
            <a:ext cx="1701871" cy="495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Magazina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65" name="Rectangle 106"/>
          <p:cNvSpPr>
            <a:spLocks noChangeArrowheads="1"/>
          </p:cNvSpPr>
          <p:nvPr/>
        </p:nvSpPr>
        <p:spPr bwMode="auto">
          <a:xfrm>
            <a:off x="7236219" y="4236721"/>
            <a:ext cx="1399345" cy="3958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Arkiva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2" name="Rectangle 106"/>
          <p:cNvSpPr>
            <a:spLocks noChangeArrowheads="1"/>
          </p:cNvSpPr>
          <p:nvPr/>
        </p:nvSpPr>
        <p:spPr bwMode="auto">
          <a:xfrm>
            <a:off x="1971407" y="4189102"/>
            <a:ext cx="1686193" cy="58060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Mirëmbajtjes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Elektro-Mekanike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Mjete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Makineri-Paisje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4" name="Elbow Connector 63"/>
          <p:cNvCxnSpPr>
            <a:stCxn id="19" idx="1"/>
            <a:endCxn id="72" idx="1"/>
          </p:cNvCxnSpPr>
          <p:nvPr/>
        </p:nvCxnSpPr>
        <p:spPr>
          <a:xfrm rot="10800000" flipH="1" flipV="1">
            <a:off x="1958705" y="2535835"/>
            <a:ext cx="12701" cy="1943569"/>
          </a:xfrm>
          <a:prstGeom prst="bentConnector3">
            <a:avLst>
              <a:gd name="adj1" fmla="val -179985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19" idx="1"/>
            <a:endCxn id="27" idx="1"/>
          </p:cNvCxnSpPr>
          <p:nvPr/>
        </p:nvCxnSpPr>
        <p:spPr>
          <a:xfrm rot="10800000" flipV="1">
            <a:off x="1958706" y="2535836"/>
            <a:ext cx="12700" cy="701664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19" idx="1"/>
            <a:endCxn id="41" idx="1"/>
          </p:cNvCxnSpPr>
          <p:nvPr/>
        </p:nvCxnSpPr>
        <p:spPr>
          <a:xfrm rot="10800000" flipV="1">
            <a:off x="1958704" y="2535835"/>
            <a:ext cx="2" cy="1349833"/>
          </a:xfrm>
          <a:prstGeom prst="bentConnector3">
            <a:avLst>
              <a:gd name="adj1" fmla="val 114301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19" idx="1"/>
            <a:endCxn id="72" idx="1"/>
          </p:cNvCxnSpPr>
          <p:nvPr/>
        </p:nvCxnSpPr>
        <p:spPr>
          <a:xfrm rot="10800000" flipH="1" flipV="1">
            <a:off x="1958705" y="2535835"/>
            <a:ext cx="12701" cy="1943569"/>
          </a:xfrm>
          <a:prstGeom prst="bentConnector3">
            <a:avLst>
              <a:gd name="adj1" fmla="val -179985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2" idx="2"/>
            <a:endCxn id="19" idx="0"/>
          </p:cNvCxnSpPr>
          <p:nvPr/>
        </p:nvCxnSpPr>
        <p:spPr>
          <a:xfrm rot="5400000">
            <a:off x="4406763" y="204935"/>
            <a:ext cx="381405" cy="378447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>
            <a:stCxn id="2" idx="2"/>
          </p:cNvCxnSpPr>
          <p:nvPr/>
        </p:nvCxnSpPr>
        <p:spPr>
          <a:xfrm rot="5400000">
            <a:off x="6437185" y="1952633"/>
            <a:ext cx="98681" cy="635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2" idx="2"/>
            <a:endCxn id="75" idx="0"/>
          </p:cNvCxnSpPr>
          <p:nvPr/>
        </p:nvCxnSpPr>
        <p:spPr>
          <a:xfrm rot="16200000" flipH="1">
            <a:off x="7058596" y="1337571"/>
            <a:ext cx="459664" cy="15974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stCxn id="2" idx="2"/>
            <a:endCxn id="44" idx="0"/>
          </p:cNvCxnSpPr>
          <p:nvPr/>
        </p:nvCxnSpPr>
        <p:spPr>
          <a:xfrm rot="16200000" flipH="1">
            <a:off x="8183281" y="212887"/>
            <a:ext cx="474721" cy="38618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75" idx="1"/>
            <a:endCxn id="88" idx="1"/>
          </p:cNvCxnSpPr>
          <p:nvPr/>
        </p:nvCxnSpPr>
        <p:spPr>
          <a:xfrm rot="10800000" flipV="1">
            <a:off x="7236221" y="2614094"/>
            <a:ext cx="12700" cy="586553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75" idx="1"/>
            <a:endCxn id="108" idx="1"/>
          </p:cNvCxnSpPr>
          <p:nvPr/>
        </p:nvCxnSpPr>
        <p:spPr>
          <a:xfrm rot="10800000" flipH="1" flipV="1">
            <a:off x="7236221" y="2614094"/>
            <a:ext cx="12700" cy="1197509"/>
          </a:xfrm>
          <a:prstGeom prst="bentConnector3">
            <a:avLst>
              <a:gd name="adj1" fmla="val -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/>
          <p:nvPr/>
        </p:nvCxnSpPr>
        <p:spPr>
          <a:xfrm rot="10800000" flipV="1">
            <a:off x="7223518" y="2527528"/>
            <a:ext cx="2" cy="1820547"/>
          </a:xfrm>
          <a:prstGeom prst="bentConnector3">
            <a:avLst>
              <a:gd name="adj1" fmla="val 114301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288428" y="4946073"/>
            <a:ext cx="1359838" cy="4738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Sektori</a:t>
            </a:r>
            <a:r>
              <a:rPr lang="en-GB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Prokurimeve</a:t>
            </a:r>
            <a:endParaRPr lang="en-GB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GB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9718" y="2408042"/>
            <a:ext cx="319797" cy="287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51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79"/>
          <p:cNvSpPr txBox="1">
            <a:spLocks noChangeArrowheads="1"/>
          </p:cNvSpPr>
          <p:nvPr/>
        </p:nvSpPr>
        <p:spPr bwMode="auto">
          <a:xfrm>
            <a:off x="3341585" y="153586"/>
            <a:ext cx="520700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 G A N I G R A M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57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1754354" y="1389387"/>
            <a:ext cx="1493048" cy="495925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SEKTORI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TREGTAR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3511853" y="2189853"/>
            <a:ext cx="1384050" cy="3790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Shitja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2" name="Rectangle 1"/>
          <p:cNvSpPr/>
          <p:nvPr/>
        </p:nvSpPr>
        <p:spPr>
          <a:xfrm>
            <a:off x="3994463" y="685326"/>
            <a:ext cx="3654974" cy="493047"/>
          </a:xfrm>
          <a:prstGeom prst="rect">
            <a:avLst/>
          </a:prstGeom>
          <a:solidFill>
            <a:schemeClr val="bg2"/>
          </a:solidFill>
          <a:ln w="28575">
            <a:solidFill>
              <a:srgbClr val="7030A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5782" tIns="47891" rIns="95782" bIns="47891" anchor="ctr"/>
          <a:lstStyle/>
          <a:p>
            <a:pPr algn="ctr" defTabSz="957263"/>
            <a:r>
              <a:rPr lang="en-US" dirty="0">
                <a:latin typeface="Times New Roman" pitchFamily="18" charset="0"/>
                <a:cs typeface="Times New Roman" pitchFamily="18" charset="0"/>
              </a:rPr>
              <a:t>NJESIA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BASHKI ROSKOVEC</a:t>
            </a:r>
          </a:p>
          <a:p>
            <a:pPr algn="ctr" defTabSz="957263"/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5" name="Rectangle 106"/>
          <p:cNvSpPr>
            <a:spLocks noChangeArrowheads="1"/>
          </p:cNvSpPr>
          <p:nvPr/>
        </p:nvSpPr>
        <p:spPr bwMode="auto">
          <a:xfrm>
            <a:off x="8473058" y="1389387"/>
            <a:ext cx="1701871" cy="495925"/>
          </a:xfrm>
          <a:prstGeom prst="rect">
            <a:avLst/>
          </a:prstGeom>
          <a:ln w="19050">
            <a:solidFill>
              <a:srgbClr val="FF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SEKTORI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TEKNIK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27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106"/>
          <p:cNvSpPr>
            <a:spLocks noChangeArrowheads="1"/>
          </p:cNvSpPr>
          <p:nvPr/>
        </p:nvSpPr>
        <p:spPr bwMode="auto">
          <a:xfrm>
            <a:off x="303561" y="2707842"/>
            <a:ext cx="1332443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Zyra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Finance-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Kontabilitet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89" name="Rectangle 106"/>
          <p:cNvSpPr>
            <a:spLocks noChangeArrowheads="1"/>
          </p:cNvSpPr>
          <p:nvPr/>
        </p:nvSpPr>
        <p:spPr bwMode="auto">
          <a:xfrm>
            <a:off x="8562295" y="2162757"/>
            <a:ext cx="1523396" cy="50408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Mirembajtjes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Elektro-Mekanike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Mjete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Makineri-Paisje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27" name="Rectangle 106"/>
          <p:cNvSpPr>
            <a:spLocks noChangeArrowheads="1"/>
          </p:cNvSpPr>
          <p:nvPr/>
        </p:nvSpPr>
        <p:spPr bwMode="auto">
          <a:xfrm>
            <a:off x="1946265" y="2666844"/>
            <a:ext cx="1131383" cy="5122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Kontrata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&amp;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Maredhenieve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me </a:t>
            </a:r>
          </a:p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Klientin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9" name="Rectangle 106"/>
          <p:cNvSpPr>
            <a:spLocks noChangeArrowheads="1"/>
          </p:cNvSpPr>
          <p:nvPr/>
        </p:nvSpPr>
        <p:spPr bwMode="auto">
          <a:xfrm>
            <a:off x="296902" y="3667681"/>
            <a:ext cx="1359182" cy="5696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Planifiki,Buxhetim-Paga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Burime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Njerezore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106"/>
          <p:cNvSpPr>
            <a:spLocks noChangeArrowheads="1"/>
          </p:cNvSpPr>
          <p:nvPr/>
        </p:nvSpPr>
        <p:spPr bwMode="auto">
          <a:xfrm>
            <a:off x="10403524" y="2153801"/>
            <a:ext cx="1608388" cy="503538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Operim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&amp;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Mirembajtes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Rrjetit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Shperndares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F.U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06"/>
          <p:cNvSpPr>
            <a:spLocks noChangeArrowheads="1"/>
          </p:cNvSpPr>
          <p:nvPr/>
        </p:nvSpPr>
        <p:spPr bwMode="auto">
          <a:xfrm>
            <a:off x="273292" y="2193775"/>
            <a:ext cx="1359182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Finances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cxnSp>
        <p:nvCxnSpPr>
          <p:cNvPr id="11" name="Elbow Connector 10"/>
          <p:cNvCxnSpPr>
            <a:stCxn id="107" idx="2"/>
            <a:endCxn id="33" idx="0"/>
          </p:cNvCxnSpPr>
          <p:nvPr/>
        </p:nvCxnSpPr>
        <p:spPr>
          <a:xfrm rot="5400000">
            <a:off x="1572650" y="1265546"/>
            <a:ext cx="308463" cy="15479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106"/>
          <p:cNvSpPr>
            <a:spLocks noChangeArrowheads="1"/>
          </p:cNvSpPr>
          <p:nvPr/>
        </p:nvSpPr>
        <p:spPr bwMode="auto">
          <a:xfrm>
            <a:off x="296901" y="3158144"/>
            <a:ext cx="1339103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Magazina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0" name="Rectangle 106"/>
          <p:cNvSpPr>
            <a:spLocks noChangeArrowheads="1"/>
          </p:cNvSpPr>
          <p:nvPr/>
        </p:nvSpPr>
        <p:spPr bwMode="auto">
          <a:xfrm>
            <a:off x="5129925" y="3617971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Leximi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Matesit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106"/>
          <p:cNvSpPr>
            <a:spLocks noChangeArrowheads="1"/>
          </p:cNvSpPr>
          <p:nvPr/>
        </p:nvSpPr>
        <p:spPr bwMode="auto">
          <a:xfrm>
            <a:off x="3521289" y="2954305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Faturim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Arketim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5/4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106"/>
          <p:cNvSpPr>
            <a:spLocks noChangeArrowheads="1"/>
          </p:cNvSpPr>
          <p:nvPr/>
        </p:nvSpPr>
        <p:spPr bwMode="auto">
          <a:xfrm>
            <a:off x="1924108" y="2191691"/>
            <a:ext cx="1153541" cy="3790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Z.M.K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81" name="Rectangle 106"/>
          <p:cNvSpPr>
            <a:spLocks noChangeArrowheads="1"/>
          </p:cNvSpPr>
          <p:nvPr/>
        </p:nvSpPr>
        <p:spPr bwMode="auto">
          <a:xfrm>
            <a:off x="3533869" y="3595580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Menaxhim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Kontrates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Matesve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5" name="Elbow Connector 104"/>
          <p:cNvCxnSpPr>
            <a:stCxn id="107" idx="2"/>
            <a:endCxn id="72" idx="0"/>
          </p:cNvCxnSpPr>
          <p:nvPr/>
        </p:nvCxnSpPr>
        <p:spPr>
          <a:xfrm rot="16200000" flipH="1">
            <a:off x="2347689" y="2038500"/>
            <a:ext cx="306379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6"/>
          <p:cNvSpPr>
            <a:spLocks noChangeArrowheads="1"/>
          </p:cNvSpPr>
          <p:nvPr/>
        </p:nvSpPr>
        <p:spPr bwMode="auto">
          <a:xfrm>
            <a:off x="1966786" y="3228699"/>
            <a:ext cx="1110862" cy="5122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Zyra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Ankesave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Rectangle 106"/>
          <p:cNvSpPr>
            <a:spLocks noChangeArrowheads="1"/>
          </p:cNvSpPr>
          <p:nvPr/>
        </p:nvSpPr>
        <p:spPr bwMode="auto">
          <a:xfrm>
            <a:off x="6812244" y="2147883"/>
            <a:ext cx="1469281" cy="64280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Operim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&amp;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Mirembajtjes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Grumbullim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Ujrave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Ndotura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29" name="Rectangle 117"/>
          <p:cNvSpPr>
            <a:spLocks noChangeArrowheads="1"/>
          </p:cNvSpPr>
          <p:nvPr/>
        </p:nvSpPr>
        <p:spPr bwMode="auto">
          <a:xfrm>
            <a:off x="6818905" y="2908080"/>
            <a:ext cx="1455958" cy="457200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Mirembajtje</a:t>
            </a:r>
            <a:r>
              <a:rPr lang="en-US" sz="1050" dirty="0" err="1"/>
              <a:t>s</a:t>
            </a:r>
            <a:r>
              <a:rPr lang="en-US" sz="1050" dirty="0"/>
              <a:t> </a:t>
            </a:r>
          </a:p>
          <a:p>
            <a:pPr algn="ctr" defTabSz="957263">
              <a:defRPr/>
            </a:pPr>
            <a:r>
              <a:rPr lang="en-US" sz="1050" dirty="0"/>
              <a:t>se </a:t>
            </a:r>
            <a:r>
              <a:rPr lang="en-US" sz="1050" dirty="0" err="1"/>
              <a:t>rrejtit</a:t>
            </a:r>
            <a:r>
              <a:rPr lang="en-US" sz="1050" dirty="0"/>
              <a:t> </a:t>
            </a:r>
            <a:r>
              <a:rPr lang="en-US" sz="1050" dirty="0" err="1"/>
              <a:t>te</a:t>
            </a:r>
            <a:r>
              <a:rPr lang="en-US" sz="1050" dirty="0"/>
              <a:t>  </a:t>
            </a:r>
            <a:r>
              <a:rPr lang="en-US" sz="1050" dirty="0" err="1" smtClean="0"/>
              <a:t>kanalizimeve</a:t>
            </a:r>
            <a:endParaRPr lang="en-US" sz="1050" dirty="0" smtClean="0"/>
          </a:p>
          <a:p>
            <a:pPr algn="ctr" defTabSz="957263">
              <a:defRPr/>
            </a:pPr>
            <a:r>
              <a:rPr lang="en-US" sz="1050" dirty="0"/>
              <a:t>6</a:t>
            </a:r>
          </a:p>
          <a:p>
            <a:pPr algn="ctr" defTabSz="957263">
              <a:defRPr/>
            </a:pP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130" name="Rectangle 117"/>
          <p:cNvSpPr>
            <a:spLocks noChangeArrowheads="1"/>
          </p:cNvSpPr>
          <p:nvPr/>
        </p:nvSpPr>
        <p:spPr bwMode="auto">
          <a:xfrm>
            <a:off x="6806466" y="3452569"/>
            <a:ext cx="1455959" cy="457200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/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Mirembajtje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/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stacioneve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pompave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/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 defTabSz="957263"/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49" name="Elbow Connector 148"/>
          <p:cNvCxnSpPr>
            <a:stCxn id="75" idx="2"/>
            <a:endCxn id="128" idx="0"/>
          </p:cNvCxnSpPr>
          <p:nvPr/>
        </p:nvCxnSpPr>
        <p:spPr>
          <a:xfrm rot="5400000">
            <a:off x="8304155" y="1128043"/>
            <a:ext cx="262571" cy="17771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Elbow Connector 150"/>
          <p:cNvCxnSpPr>
            <a:stCxn id="75" idx="2"/>
            <a:endCxn id="39" idx="0"/>
          </p:cNvCxnSpPr>
          <p:nvPr/>
        </p:nvCxnSpPr>
        <p:spPr>
          <a:xfrm rot="16200000" flipH="1">
            <a:off x="10131612" y="1077694"/>
            <a:ext cx="268489" cy="188372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Elbow Connector 153"/>
          <p:cNvCxnSpPr>
            <a:stCxn id="75" idx="2"/>
            <a:endCxn id="89" idx="0"/>
          </p:cNvCxnSpPr>
          <p:nvPr/>
        </p:nvCxnSpPr>
        <p:spPr>
          <a:xfrm rot="5400000">
            <a:off x="9185272" y="2024034"/>
            <a:ext cx="277445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 106"/>
          <p:cNvSpPr>
            <a:spLocks noChangeArrowheads="1"/>
          </p:cNvSpPr>
          <p:nvPr/>
        </p:nvSpPr>
        <p:spPr bwMode="auto">
          <a:xfrm>
            <a:off x="10414675" y="3294612"/>
            <a:ext cx="1581561" cy="364391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Shpërndarjes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Dispeçeria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76" name="Rectangle 106"/>
          <p:cNvSpPr>
            <a:spLocks noChangeArrowheads="1"/>
          </p:cNvSpPr>
          <p:nvPr/>
        </p:nvSpPr>
        <p:spPr bwMode="auto">
          <a:xfrm>
            <a:off x="10406233" y="2789987"/>
            <a:ext cx="1620420" cy="400604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Mirembajtej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Rrjetit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Shperndares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F.U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Rectangle 106"/>
          <p:cNvSpPr>
            <a:spLocks noChangeArrowheads="1"/>
          </p:cNvSpPr>
          <p:nvPr/>
        </p:nvSpPr>
        <p:spPr bwMode="auto">
          <a:xfrm>
            <a:off x="10414674" y="3745470"/>
            <a:ext cx="1539445" cy="242088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Siguria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ujit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Laborator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cxnSp>
        <p:nvCxnSpPr>
          <p:cNvPr id="5164" name="Elbow Connector 5163"/>
          <p:cNvCxnSpPr>
            <a:stCxn id="128" idx="1"/>
            <a:endCxn id="129" idx="1"/>
          </p:cNvCxnSpPr>
          <p:nvPr/>
        </p:nvCxnSpPr>
        <p:spPr>
          <a:xfrm rot="10800000" flipH="1" flipV="1">
            <a:off x="6812243" y="2469288"/>
            <a:ext cx="6661" cy="667392"/>
          </a:xfrm>
          <a:prstGeom prst="bentConnector3">
            <a:avLst>
              <a:gd name="adj1" fmla="val -343191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6" name="Elbow Connector 5165"/>
          <p:cNvCxnSpPr>
            <a:stCxn id="128" idx="1"/>
            <a:endCxn id="130" idx="1"/>
          </p:cNvCxnSpPr>
          <p:nvPr/>
        </p:nvCxnSpPr>
        <p:spPr>
          <a:xfrm rot="10800000" flipV="1">
            <a:off x="6806466" y="2469287"/>
            <a:ext cx="5778" cy="1211881"/>
          </a:xfrm>
          <a:prstGeom prst="bentConnector3">
            <a:avLst>
              <a:gd name="adj1" fmla="val 405638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4" name="Elbow Connector 5173"/>
          <p:cNvCxnSpPr>
            <a:stCxn id="39" idx="1"/>
            <a:endCxn id="184" idx="1"/>
          </p:cNvCxnSpPr>
          <p:nvPr/>
        </p:nvCxnSpPr>
        <p:spPr>
          <a:xfrm rot="10800000" flipH="1" flipV="1">
            <a:off x="10403524" y="2405570"/>
            <a:ext cx="11150" cy="1460944"/>
          </a:xfrm>
          <a:prstGeom prst="bentConnector3">
            <a:avLst>
              <a:gd name="adj1" fmla="val -205022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Rectangle 106"/>
          <p:cNvSpPr>
            <a:spLocks noChangeArrowheads="1"/>
          </p:cNvSpPr>
          <p:nvPr/>
        </p:nvSpPr>
        <p:spPr bwMode="auto">
          <a:xfrm>
            <a:off x="127577" y="545087"/>
            <a:ext cx="1553308" cy="2379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Arkiva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475" name="Rectangle 474">
            <a:extLst>
              <a:ext uri="{FF2B5EF4-FFF2-40B4-BE49-F238E27FC236}">
                <a16:creationId xmlns:a16="http://schemas.microsoft.com/office/drawing/2014/main" id="{9996C5AF-CF6B-8439-64DE-2CDB7EAD7848}"/>
              </a:ext>
            </a:extLst>
          </p:cNvPr>
          <p:cNvSpPr/>
          <p:nvPr/>
        </p:nvSpPr>
        <p:spPr>
          <a:xfrm>
            <a:off x="1955308" y="727583"/>
            <a:ext cx="1292094" cy="405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STAFI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MBESHTETES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0" name="Rectangle 106"/>
          <p:cNvSpPr>
            <a:spLocks noChangeArrowheads="1"/>
          </p:cNvSpPr>
          <p:nvPr/>
        </p:nvSpPr>
        <p:spPr bwMode="auto">
          <a:xfrm>
            <a:off x="127577" y="1101180"/>
            <a:ext cx="1553308" cy="2700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Sekretari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Protokoll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cxnSp>
        <p:nvCxnSpPr>
          <p:cNvPr id="22" name="Elbow Connector 21"/>
          <p:cNvCxnSpPr>
            <a:stCxn id="253" idx="3"/>
            <a:endCxn id="475" idx="1"/>
          </p:cNvCxnSpPr>
          <p:nvPr/>
        </p:nvCxnSpPr>
        <p:spPr>
          <a:xfrm>
            <a:off x="1680885" y="664051"/>
            <a:ext cx="274423" cy="26606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80" idx="3"/>
            <a:endCxn id="475" idx="1"/>
          </p:cNvCxnSpPr>
          <p:nvPr/>
        </p:nvCxnSpPr>
        <p:spPr>
          <a:xfrm flipV="1">
            <a:off x="1680885" y="930112"/>
            <a:ext cx="274423" cy="3061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5129925" y="1401657"/>
            <a:ext cx="1384050" cy="513495"/>
          </a:xfrm>
          <a:prstGeom prst="rect">
            <a:avLst/>
          </a:prstGeom>
          <a:ln w="28575">
            <a:solidFill>
              <a:srgbClr val="00B05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NJESIA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 OPERACIONALE 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ZONA NR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Rectangle 106"/>
          <p:cNvSpPr>
            <a:spLocks noChangeArrowheads="1"/>
          </p:cNvSpPr>
          <p:nvPr/>
        </p:nvSpPr>
        <p:spPr bwMode="auto">
          <a:xfrm>
            <a:off x="5129925" y="2173827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Hidraulik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Manovrues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60" name="Rectangle 106"/>
          <p:cNvSpPr>
            <a:spLocks noChangeArrowheads="1"/>
          </p:cNvSpPr>
          <p:nvPr/>
        </p:nvSpPr>
        <p:spPr bwMode="auto">
          <a:xfrm>
            <a:off x="5129925" y="2802984"/>
            <a:ext cx="1384050" cy="58643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Azhornues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Mirëmbajtës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1" name="Elbow Connector 490"/>
          <p:cNvCxnSpPr>
            <a:stCxn id="33" idx="1"/>
            <a:endCxn id="29" idx="1"/>
          </p:cNvCxnSpPr>
          <p:nvPr/>
        </p:nvCxnSpPr>
        <p:spPr>
          <a:xfrm rot="10800000" flipH="1" flipV="1">
            <a:off x="273292" y="2394076"/>
            <a:ext cx="23610" cy="1558413"/>
          </a:xfrm>
          <a:prstGeom prst="bentConnector3">
            <a:avLst>
              <a:gd name="adj1" fmla="val -96823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Elbow Connector 492"/>
          <p:cNvCxnSpPr>
            <a:stCxn id="33" idx="1"/>
            <a:endCxn id="42" idx="1"/>
          </p:cNvCxnSpPr>
          <p:nvPr/>
        </p:nvCxnSpPr>
        <p:spPr>
          <a:xfrm rot="10800000" flipH="1" flipV="1">
            <a:off x="273291" y="2394076"/>
            <a:ext cx="23609" cy="964369"/>
          </a:xfrm>
          <a:prstGeom prst="bentConnector3">
            <a:avLst>
              <a:gd name="adj1" fmla="val -96827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Elbow Connector 495"/>
          <p:cNvCxnSpPr>
            <a:stCxn id="33" idx="1"/>
            <a:endCxn id="79" idx="1"/>
          </p:cNvCxnSpPr>
          <p:nvPr/>
        </p:nvCxnSpPr>
        <p:spPr>
          <a:xfrm rot="10800000" flipH="1" flipV="1">
            <a:off x="273291" y="2394076"/>
            <a:ext cx="30269" cy="514067"/>
          </a:xfrm>
          <a:prstGeom prst="bentConnector3">
            <a:avLst>
              <a:gd name="adj1" fmla="val -75522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8" name="Elbow Connector 497"/>
          <p:cNvCxnSpPr>
            <a:stCxn id="72" idx="1"/>
            <a:endCxn id="127" idx="1"/>
          </p:cNvCxnSpPr>
          <p:nvPr/>
        </p:nvCxnSpPr>
        <p:spPr>
          <a:xfrm rot="10800000" flipH="1" flipV="1">
            <a:off x="1924107" y="2381236"/>
            <a:ext cx="22157" cy="541733"/>
          </a:xfrm>
          <a:prstGeom prst="bentConnector3">
            <a:avLst>
              <a:gd name="adj1" fmla="val -51586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Elbow Connector 499"/>
          <p:cNvCxnSpPr>
            <a:stCxn id="72" idx="1"/>
            <a:endCxn id="110" idx="1"/>
          </p:cNvCxnSpPr>
          <p:nvPr/>
        </p:nvCxnSpPr>
        <p:spPr>
          <a:xfrm rot="10800000" flipH="1" flipV="1">
            <a:off x="1924108" y="2381237"/>
            <a:ext cx="42678" cy="1103588"/>
          </a:xfrm>
          <a:prstGeom prst="bentConnector3">
            <a:avLst>
              <a:gd name="adj1" fmla="val -24550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8" name="Elbow Connector 507"/>
          <p:cNvCxnSpPr>
            <a:stCxn id="108" idx="1"/>
            <a:endCxn id="71" idx="1"/>
          </p:cNvCxnSpPr>
          <p:nvPr/>
        </p:nvCxnSpPr>
        <p:spPr>
          <a:xfrm rot="10800000" flipH="1" flipV="1">
            <a:off x="3511853" y="2379399"/>
            <a:ext cx="9436" cy="775208"/>
          </a:xfrm>
          <a:prstGeom prst="bentConnector3">
            <a:avLst>
              <a:gd name="adj1" fmla="val -24226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Elbow Connector 509"/>
          <p:cNvCxnSpPr>
            <a:stCxn id="108" idx="1"/>
            <a:endCxn id="81" idx="1"/>
          </p:cNvCxnSpPr>
          <p:nvPr/>
        </p:nvCxnSpPr>
        <p:spPr>
          <a:xfrm rot="10800000" flipH="1" flipV="1">
            <a:off x="3511853" y="2379398"/>
            <a:ext cx="22016" cy="1416483"/>
          </a:xfrm>
          <a:prstGeom prst="bentConnector3">
            <a:avLst>
              <a:gd name="adj1" fmla="val -103833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stCxn id="107" idx="2"/>
            <a:endCxn id="108" idx="0"/>
          </p:cNvCxnSpPr>
          <p:nvPr/>
        </p:nvCxnSpPr>
        <p:spPr>
          <a:xfrm rot="16200000" flipH="1">
            <a:off x="3200108" y="1186082"/>
            <a:ext cx="304541" cy="1703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/>
          <p:cNvCxnSpPr>
            <a:stCxn id="2" idx="1"/>
            <a:endCxn id="475" idx="3"/>
          </p:cNvCxnSpPr>
          <p:nvPr/>
        </p:nvCxnSpPr>
        <p:spPr>
          <a:xfrm rot="10800000">
            <a:off x="3247403" y="930112"/>
            <a:ext cx="747061" cy="173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" name="Elbow Connector 512"/>
          <p:cNvCxnSpPr>
            <a:stCxn id="39" idx="1"/>
            <a:endCxn id="176" idx="1"/>
          </p:cNvCxnSpPr>
          <p:nvPr/>
        </p:nvCxnSpPr>
        <p:spPr>
          <a:xfrm rot="10800000" flipH="1" flipV="1">
            <a:off x="10403523" y="2405569"/>
            <a:ext cx="2709" cy="584719"/>
          </a:xfrm>
          <a:prstGeom prst="bentConnector3">
            <a:avLst>
              <a:gd name="adj1" fmla="val -843853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" name="Elbow Connector 514"/>
          <p:cNvCxnSpPr>
            <a:stCxn id="39" idx="1"/>
            <a:endCxn id="167" idx="1"/>
          </p:cNvCxnSpPr>
          <p:nvPr/>
        </p:nvCxnSpPr>
        <p:spPr>
          <a:xfrm rot="10800000" flipH="1" flipV="1">
            <a:off x="10403523" y="2405570"/>
            <a:ext cx="11151" cy="1071238"/>
          </a:xfrm>
          <a:prstGeom prst="bentConnector3">
            <a:avLst>
              <a:gd name="adj1" fmla="val -20500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4F736D1-5412-A027-3F83-28FBBB8A37CD}"/>
              </a:ext>
            </a:extLst>
          </p:cNvPr>
          <p:cNvCxnSpPr>
            <a:cxnSpLocks/>
            <a:stCxn id="107" idx="3"/>
            <a:endCxn id="87" idx="1"/>
          </p:cNvCxnSpPr>
          <p:nvPr/>
        </p:nvCxnSpPr>
        <p:spPr>
          <a:xfrm>
            <a:off x="3247402" y="1637350"/>
            <a:ext cx="1882523" cy="210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9D8A50D-1830-87E0-17B9-3929B5DB28DA}"/>
              </a:ext>
            </a:extLst>
          </p:cNvPr>
          <p:cNvCxnSpPr>
            <a:cxnSpLocks/>
            <a:stCxn id="87" idx="3"/>
            <a:endCxn id="75" idx="1"/>
          </p:cNvCxnSpPr>
          <p:nvPr/>
        </p:nvCxnSpPr>
        <p:spPr>
          <a:xfrm flipV="1">
            <a:off x="6513975" y="1637350"/>
            <a:ext cx="1959083" cy="210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113C67F-FDB1-D5A3-B80B-B3833B6B28A9}"/>
              </a:ext>
            </a:extLst>
          </p:cNvPr>
          <p:cNvCxnSpPr>
            <a:cxnSpLocks/>
            <a:stCxn id="2" idx="2"/>
            <a:endCxn id="87" idx="0"/>
          </p:cNvCxnSpPr>
          <p:nvPr/>
        </p:nvCxnSpPr>
        <p:spPr>
          <a:xfrm>
            <a:off x="5821950" y="1178373"/>
            <a:ext cx="0" cy="22328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78DE074-F134-9DDB-F1C5-428D00427816}"/>
              </a:ext>
            </a:extLst>
          </p:cNvPr>
          <p:cNvCxnSpPr>
            <a:cxnSpLocks/>
            <a:stCxn id="87" idx="2"/>
            <a:endCxn id="156" idx="0"/>
          </p:cNvCxnSpPr>
          <p:nvPr/>
        </p:nvCxnSpPr>
        <p:spPr>
          <a:xfrm>
            <a:off x="5821950" y="1915152"/>
            <a:ext cx="0" cy="258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81DF69C-D754-7645-358A-1DEE842ACD6D}"/>
              </a:ext>
            </a:extLst>
          </p:cNvPr>
          <p:cNvCxnSpPr>
            <a:cxnSpLocks/>
            <a:stCxn id="156" idx="2"/>
            <a:endCxn id="160" idx="0"/>
          </p:cNvCxnSpPr>
          <p:nvPr/>
        </p:nvCxnSpPr>
        <p:spPr>
          <a:xfrm>
            <a:off x="5821950" y="2574431"/>
            <a:ext cx="0" cy="22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4A5964A-413F-E27C-41D1-3DB05DE5284D}"/>
              </a:ext>
            </a:extLst>
          </p:cNvPr>
          <p:cNvCxnSpPr>
            <a:cxnSpLocks/>
          </p:cNvCxnSpPr>
          <p:nvPr/>
        </p:nvCxnSpPr>
        <p:spPr>
          <a:xfrm>
            <a:off x="5821950" y="3389418"/>
            <a:ext cx="0" cy="22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372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79"/>
          <p:cNvSpPr txBox="1">
            <a:spLocks noChangeArrowheads="1"/>
          </p:cNvSpPr>
          <p:nvPr/>
        </p:nvSpPr>
        <p:spPr bwMode="auto">
          <a:xfrm>
            <a:off x="3341585" y="153586"/>
            <a:ext cx="520700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 G A N I G R A M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113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1754354" y="1389387"/>
            <a:ext cx="1493048" cy="495925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SEKTORI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TREGTAR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21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3511853" y="2189853"/>
            <a:ext cx="1384050" cy="3790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Shitja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94463" y="685326"/>
            <a:ext cx="3654974" cy="493047"/>
          </a:xfrm>
          <a:prstGeom prst="rect">
            <a:avLst/>
          </a:prstGeom>
          <a:solidFill>
            <a:schemeClr val="bg2"/>
          </a:solidFill>
          <a:ln w="28575">
            <a:solidFill>
              <a:srgbClr val="7030A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5782" tIns="47891" rIns="95782" bIns="47891" anchor="ctr"/>
          <a:lstStyle/>
          <a:p>
            <a:pPr algn="ctr" defTabSz="957263"/>
            <a:r>
              <a:rPr lang="en-US" dirty="0">
                <a:latin typeface="Times New Roman" pitchFamily="18" charset="0"/>
                <a:cs typeface="Times New Roman" pitchFamily="18" charset="0"/>
              </a:rPr>
              <a:t>NJESIA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BASHKI BALLESH</a:t>
            </a:r>
          </a:p>
          <a:p>
            <a:pPr algn="ctr" defTabSz="957263"/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5" name="Rectangle 106"/>
          <p:cNvSpPr>
            <a:spLocks noChangeArrowheads="1"/>
          </p:cNvSpPr>
          <p:nvPr/>
        </p:nvSpPr>
        <p:spPr bwMode="auto">
          <a:xfrm>
            <a:off x="8473058" y="1389387"/>
            <a:ext cx="1701871" cy="495925"/>
          </a:xfrm>
          <a:prstGeom prst="rect">
            <a:avLst/>
          </a:prstGeom>
          <a:ln w="19050">
            <a:solidFill>
              <a:srgbClr val="FF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SEKTORI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TEKNIK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49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106"/>
          <p:cNvSpPr>
            <a:spLocks noChangeArrowheads="1"/>
          </p:cNvSpPr>
          <p:nvPr/>
        </p:nvSpPr>
        <p:spPr bwMode="auto">
          <a:xfrm>
            <a:off x="303561" y="2707842"/>
            <a:ext cx="1332443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Zyra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Finance-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Kontabilitet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89" name="Rectangle 106"/>
          <p:cNvSpPr>
            <a:spLocks noChangeArrowheads="1"/>
          </p:cNvSpPr>
          <p:nvPr/>
        </p:nvSpPr>
        <p:spPr bwMode="auto">
          <a:xfrm>
            <a:off x="8562295" y="2162757"/>
            <a:ext cx="1523396" cy="50408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Mirembajtjes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Elektro-Mekanike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Mjete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Makineri-Paisje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27" name="Rectangle 106"/>
          <p:cNvSpPr>
            <a:spLocks noChangeArrowheads="1"/>
          </p:cNvSpPr>
          <p:nvPr/>
        </p:nvSpPr>
        <p:spPr bwMode="auto">
          <a:xfrm>
            <a:off x="1946265" y="2666844"/>
            <a:ext cx="1131383" cy="5122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Kontrata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&amp;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Maredhenieve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me </a:t>
            </a:r>
          </a:p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Klientin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9" name="Rectangle 106"/>
          <p:cNvSpPr>
            <a:spLocks noChangeArrowheads="1"/>
          </p:cNvSpPr>
          <p:nvPr/>
        </p:nvSpPr>
        <p:spPr bwMode="auto">
          <a:xfrm>
            <a:off x="296902" y="3667681"/>
            <a:ext cx="1359182" cy="5696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Planifiki,Buxhetim-Paga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Burime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Njerezore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106"/>
          <p:cNvSpPr>
            <a:spLocks noChangeArrowheads="1"/>
          </p:cNvSpPr>
          <p:nvPr/>
        </p:nvSpPr>
        <p:spPr bwMode="auto">
          <a:xfrm>
            <a:off x="10403524" y="2153801"/>
            <a:ext cx="1608388" cy="503538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Operim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&amp;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Mirembajtes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Rrjetit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Shperndares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F.U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06"/>
          <p:cNvSpPr>
            <a:spLocks noChangeArrowheads="1"/>
          </p:cNvSpPr>
          <p:nvPr/>
        </p:nvSpPr>
        <p:spPr bwMode="auto">
          <a:xfrm>
            <a:off x="273292" y="2193775"/>
            <a:ext cx="1359182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Finances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cxnSp>
        <p:nvCxnSpPr>
          <p:cNvPr id="11" name="Elbow Connector 10"/>
          <p:cNvCxnSpPr>
            <a:stCxn id="107" idx="2"/>
            <a:endCxn id="33" idx="0"/>
          </p:cNvCxnSpPr>
          <p:nvPr/>
        </p:nvCxnSpPr>
        <p:spPr>
          <a:xfrm rot="5400000">
            <a:off x="1572650" y="1265546"/>
            <a:ext cx="308463" cy="15479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106"/>
          <p:cNvSpPr>
            <a:spLocks noChangeArrowheads="1"/>
          </p:cNvSpPr>
          <p:nvPr/>
        </p:nvSpPr>
        <p:spPr bwMode="auto">
          <a:xfrm>
            <a:off x="296901" y="3158144"/>
            <a:ext cx="1339103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Magazina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0" name="Rectangle 106"/>
          <p:cNvSpPr>
            <a:spLocks noChangeArrowheads="1"/>
          </p:cNvSpPr>
          <p:nvPr/>
        </p:nvSpPr>
        <p:spPr bwMode="auto">
          <a:xfrm>
            <a:off x="5129925" y="3617971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Leximi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Matesit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106"/>
          <p:cNvSpPr>
            <a:spLocks noChangeArrowheads="1"/>
          </p:cNvSpPr>
          <p:nvPr/>
        </p:nvSpPr>
        <p:spPr bwMode="auto">
          <a:xfrm>
            <a:off x="3521289" y="2954305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Faturim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Arketim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10/7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106"/>
          <p:cNvSpPr>
            <a:spLocks noChangeArrowheads="1"/>
          </p:cNvSpPr>
          <p:nvPr/>
        </p:nvSpPr>
        <p:spPr bwMode="auto">
          <a:xfrm>
            <a:off x="1924108" y="2191691"/>
            <a:ext cx="1153541" cy="3790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Z.M.K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81" name="Rectangle 106"/>
          <p:cNvSpPr>
            <a:spLocks noChangeArrowheads="1"/>
          </p:cNvSpPr>
          <p:nvPr/>
        </p:nvSpPr>
        <p:spPr bwMode="auto">
          <a:xfrm>
            <a:off x="3533869" y="3595580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Menaxhim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Kontrates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Matesve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5" name="Elbow Connector 104"/>
          <p:cNvCxnSpPr>
            <a:stCxn id="107" idx="2"/>
            <a:endCxn id="72" idx="0"/>
          </p:cNvCxnSpPr>
          <p:nvPr/>
        </p:nvCxnSpPr>
        <p:spPr>
          <a:xfrm rot="16200000" flipH="1">
            <a:off x="2347689" y="2038500"/>
            <a:ext cx="306379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6"/>
          <p:cNvSpPr>
            <a:spLocks noChangeArrowheads="1"/>
          </p:cNvSpPr>
          <p:nvPr/>
        </p:nvSpPr>
        <p:spPr bwMode="auto">
          <a:xfrm>
            <a:off x="1966786" y="3228699"/>
            <a:ext cx="1110862" cy="5122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Zyra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Ankesave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Rectangle 106"/>
          <p:cNvSpPr>
            <a:spLocks noChangeArrowheads="1"/>
          </p:cNvSpPr>
          <p:nvPr/>
        </p:nvSpPr>
        <p:spPr bwMode="auto">
          <a:xfrm>
            <a:off x="6812244" y="2147883"/>
            <a:ext cx="1469281" cy="64280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Operim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&amp;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Mirembajtjes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Grumbullim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Ujrave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Ndotur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10</a:t>
            </a:r>
          </a:p>
        </p:txBody>
      </p:sp>
      <p:sp>
        <p:nvSpPr>
          <p:cNvPr id="129" name="Rectangle 117"/>
          <p:cNvSpPr>
            <a:spLocks noChangeArrowheads="1"/>
          </p:cNvSpPr>
          <p:nvPr/>
        </p:nvSpPr>
        <p:spPr bwMode="auto">
          <a:xfrm>
            <a:off x="6818905" y="2908080"/>
            <a:ext cx="1455958" cy="457200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Mirembajtje</a:t>
            </a:r>
            <a:r>
              <a:rPr lang="en-US" sz="1050" dirty="0" err="1"/>
              <a:t>s</a:t>
            </a:r>
            <a:r>
              <a:rPr lang="en-US" sz="1050" dirty="0"/>
              <a:t> </a:t>
            </a:r>
          </a:p>
          <a:p>
            <a:pPr algn="ctr" defTabSz="957263">
              <a:defRPr/>
            </a:pPr>
            <a:r>
              <a:rPr lang="en-US" sz="1050" dirty="0"/>
              <a:t>se </a:t>
            </a:r>
            <a:r>
              <a:rPr lang="en-US" sz="1050" dirty="0" err="1"/>
              <a:t>rrejtit</a:t>
            </a:r>
            <a:r>
              <a:rPr lang="en-US" sz="1050" dirty="0"/>
              <a:t> </a:t>
            </a:r>
            <a:r>
              <a:rPr lang="en-US" sz="1050" dirty="0" err="1"/>
              <a:t>te</a:t>
            </a:r>
            <a:r>
              <a:rPr lang="en-US" sz="1050" dirty="0"/>
              <a:t>  </a:t>
            </a:r>
            <a:r>
              <a:rPr lang="en-US" sz="1050" dirty="0" err="1" smtClean="0"/>
              <a:t>kanalizimeve</a:t>
            </a:r>
            <a:endParaRPr lang="en-US" sz="1050" dirty="0" smtClean="0"/>
          </a:p>
          <a:p>
            <a:pPr algn="ctr" defTabSz="957263">
              <a:defRPr/>
            </a:pPr>
            <a:r>
              <a:rPr lang="en-US" sz="1050" dirty="0"/>
              <a:t>6</a:t>
            </a:r>
          </a:p>
          <a:p>
            <a:pPr algn="ctr" defTabSz="957263">
              <a:defRPr/>
            </a:pP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130" name="Rectangle 117"/>
          <p:cNvSpPr>
            <a:spLocks noChangeArrowheads="1"/>
          </p:cNvSpPr>
          <p:nvPr/>
        </p:nvSpPr>
        <p:spPr bwMode="auto">
          <a:xfrm>
            <a:off x="6806466" y="3452569"/>
            <a:ext cx="1455959" cy="457200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/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Mirembajtje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/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stacioneve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pompave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/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 defTabSz="957263"/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49" name="Elbow Connector 148"/>
          <p:cNvCxnSpPr>
            <a:stCxn id="75" idx="2"/>
            <a:endCxn id="128" idx="0"/>
          </p:cNvCxnSpPr>
          <p:nvPr/>
        </p:nvCxnSpPr>
        <p:spPr>
          <a:xfrm rot="5400000">
            <a:off x="8304155" y="1128043"/>
            <a:ext cx="262571" cy="17771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Elbow Connector 150"/>
          <p:cNvCxnSpPr>
            <a:stCxn id="75" idx="2"/>
            <a:endCxn id="39" idx="0"/>
          </p:cNvCxnSpPr>
          <p:nvPr/>
        </p:nvCxnSpPr>
        <p:spPr>
          <a:xfrm rot="16200000" flipH="1">
            <a:off x="10131612" y="1077694"/>
            <a:ext cx="268489" cy="188372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Elbow Connector 153"/>
          <p:cNvCxnSpPr>
            <a:stCxn id="75" idx="2"/>
            <a:endCxn id="89" idx="0"/>
          </p:cNvCxnSpPr>
          <p:nvPr/>
        </p:nvCxnSpPr>
        <p:spPr>
          <a:xfrm rot="5400000">
            <a:off x="9185272" y="2024034"/>
            <a:ext cx="277445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 106"/>
          <p:cNvSpPr>
            <a:spLocks noChangeArrowheads="1"/>
          </p:cNvSpPr>
          <p:nvPr/>
        </p:nvSpPr>
        <p:spPr bwMode="auto">
          <a:xfrm>
            <a:off x="10414675" y="3294612"/>
            <a:ext cx="1581561" cy="364391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Shpërndarjes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Dispeçeria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) 12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6" name="Rectangle 106"/>
          <p:cNvSpPr>
            <a:spLocks noChangeArrowheads="1"/>
          </p:cNvSpPr>
          <p:nvPr/>
        </p:nvSpPr>
        <p:spPr bwMode="auto">
          <a:xfrm>
            <a:off x="10406233" y="2789987"/>
            <a:ext cx="1620420" cy="400604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Mirembajtej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Rrjetit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Shperndares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F.U</a:t>
            </a: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Rectangle 106"/>
          <p:cNvSpPr>
            <a:spLocks noChangeArrowheads="1"/>
          </p:cNvSpPr>
          <p:nvPr/>
        </p:nvSpPr>
        <p:spPr bwMode="auto">
          <a:xfrm>
            <a:off x="10414674" y="3745470"/>
            <a:ext cx="1539445" cy="242088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Siguria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ujit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Laborator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64" name="Elbow Connector 5163"/>
          <p:cNvCxnSpPr>
            <a:stCxn id="128" idx="1"/>
            <a:endCxn id="129" idx="1"/>
          </p:cNvCxnSpPr>
          <p:nvPr/>
        </p:nvCxnSpPr>
        <p:spPr>
          <a:xfrm rot="10800000" flipH="1" flipV="1">
            <a:off x="6812243" y="2469288"/>
            <a:ext cx="6661" cy="667392"/>
          </a:xfrm>
          <a:prstGeom prst="bentConnector3">
            <a:avLst>
              <a:gd name="adj1" fmla="val -343191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6" name="Elbow Connector 5165"/>
          <p:cNvCxnSpPr>
            <a:stCxn id="128" idx="1"/>
            <a:endCxn id="130" idx="1"/>
          </p:cNvCxnSpPr>
          <p:nvPr/>
        </p:nvCxnSpPr>
        <p:spPr>
          <a:xfrm rot="10800000" flipV="1">
            <a:off x="6806466" y="2469287"/>
            <a:ext cx="5778" cy="1211881"/>
          </a:xfrm>
          <a:prstGeom prst="bentConnector3">
            <a:avLst>
              <a:gd name="adj1" fmla="val 405638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4" name="Elbow Connector 5173"/>
          <p:cNvCxnSpPr>
            <a:stCxn id="39" idx="1"/>
            <a:endCxn id="184" idx="1"/>
          </p:cNvCxnSpPr>
          <p:nvPr/>
        </p:nvCxnSpPr>
        <p:spPr>
          <a:xfrm rot="10800000" flipH="1" flipV="1">
            <a:off x="10403524" y="2405570"/>
            <a:ext cx="11150" cy="1460944"/>
          </a:xfrm>
          <a:prstGeom prst="bentConnector3">
            <a:avLst>
              <a:gd name="adj1" fmla="val -205022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Rectangle 106"/>
          <p:cNvSpPr>
            <a:spLocks noChangeArrowheads="1"/>
          </p:cNvSpPr>
          <p:nvPr/>
        </p:nvSpPr>
        <p:spPr bwMode="auto">
          <a:xfrm>
            <a:off x="127577" y="545087"/>
            <a:ext cx="1553308" cy="2379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Arkiva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475" name="Rectangle 474">
            <a:extLst>
              <a:ext uri="{FF2B5EF4-FFF2-40B4-BE49-F238E27FC236}">
                <a16:creationId xmlns:a16="http://schemas.microsoft.com/office/drawing/2014/main" id="{9996C5AF-CF6B-8439-64DE-2CDB7EAD7848}"/>
              </a:ext>
            </a:extLst>
          </p:cNvPr>
          <p:cNvSpPr/>
          <p:nvPr/>
        </p:nvSpPr>
        <p:spPr>
          <a:xfrm>
            <a:off x="1955308" y="727583"/>
            <a:ext cx="1292094" cy="405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STAFI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MBESHTETES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tangle 106"/>
          <p:cNvSpPr>
            <a:spLocks noChangeArrowheads="1"/>
          </p:cNvSpPr>
          <p:nvPr/>
        </p:nvSpPr>
        <p:spPr bwMode="auto">
          <a:xfrm>
            <a:off x="127577" y="1101179"/>
            <a:ext cx="1553308" cy="4071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Sekretari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Protokoll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TASK FORCE 2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Elbow Connector 21"/>
          <p:cNvCxnSpPr>
            <a:stCxn id="253" idx="3"/>
            <a:endCxn id="475" idx="1"/>
          </p:cNvCxnSpPr>
          <p:nvPr/>
        </p:nvCxnSpPr>
        <p:spPr>
          <a:xfrm>
            <a:off x="1680885" y="664051"/>
            <a:ext cx="274423" cy="26606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80" idx="3"/>
            <a:endCxn id="475" idx="1"/>
          </p:cNvCxnSpPr>
          <p:nvPr/>
        </p:nvCxnSpPr>
        <p:spPr>
          <a:xfrm flipV="1">
            <a:off x="1680885" y="930112"/>
            <a:ext cx="274423" cy="37462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5129924" y="1401657"/>
            <a:ext cx="1459409" cy="543617"/>
          </a:xfrm>
          <a:prstGeom prst="rect">
            <a:avLst/>
          </a:prstGeom>
          <a:ln w="28575">
            <a:solidFill>
              <a:srgbClr val="00B05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NJESIA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 OPERACIONALE 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ZONA NR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38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Rectangle 106"/>
          <p:cNvSpPr>
            <a:spLocks noChangeArrowheads="1"/>
          </p:cNvSpPr>
          <p:nvPr/>
        </p:nvSpPr>
        <p:spPr bwMode="auto">
          <a:xfrm>
            <a:off x="5129925" y="2173827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Hidraulik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Manovrues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" name="Rectangle 106"/>
          <p:cNvSpPr>
            <a:spLocks noChangeArrowheads="1"/>
          </p:cNvSpPr>
          <p:nvPr/>
        </p:nvSpPr>
        <p:spPr bwMode="auto">
          <a:xfrm>
            <a:off x="5129925" y="2802984"/>
            <a:ext cx="1384050" cy="58643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Azhornues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Mirëmbajtës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32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1" name="Elbow Connector 490"/>
          <p:cNvCxnSpPr>
            <a:stCxn id="33" idx="1"/>
            <a:endCxn id="29" idx="1"/>
          </p:cNvCxnSpPr>
          <p:nvPr/>
        </p:nvCxnSpPr>
        <p:spPr>
          <a:xfrm rot="10800000" flipH="1" flipV="1">
            <a:off x="273292" y="2394076"/>
            <a:ext cx="23610" cy="1558413"/>
          </a:xfrm>
          <a:prstGeom prst="bentConnector3">
            <a:avLst>
              <a:gd name="adj1" fmla="val -96823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Elbow Connector 492"/>
          <p:cNvCxnSpPr>
            <a:stCxn id="33" idx="1"/>
            <a:endCxn id="42" idx="1"/>
          </p:cNvCxnSpPr>
          <p:nvPr/>
        </p:nvCxnSpPr>
        <p:spPr>
          <a:xfrm rot="10800000" flipH="1" flipV="1">
            <a:off x="273291" y="2394076"/>
            <a:ext cx="23609" cy="964369"/>
          </a:xfrm>
          <a:prstGeom prst="bentConnector3">
            <a:avLst>
              <a:gd name="adj1" fmla="val -96827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Elbow Connector 495"/>
          <p:cNvCxnSpPr>
            <a:stCxn id="33" idx="1"/>
            <a:endCxn id="79" idx="1"/>
          </p:cNvCxnSpPr>
          <p:nvPr/>
        </p:nvCxnSpPr>
        <p:spPr>
          <a:xfrm rot="10800000" flipH="1" flipV="1">
            <a:off x="273291" y="2394076"/>
            <a:ext cx="30269" cy="514067"/>
          </a:xfrm>
          <a:prstGeom prst="bentConnector3">
            <a:avLst>
              <a:gd name="adj1" fmla="val -75522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8" name="Elbow Connector 497"/>
          <p:cNvCxnSpPr>
            <a:stCxn id="72" idx="1"/>
            <a:endCxn id="127" idx="1"/>
          </p:cNvCxnSpPr>
          <p:nvPr/>
        </p:nvCxnSpPr>
        <p:spPr>
          <a:xfrm rot="10800000" flipH="1" flipV="1">
            <a:off x="1924107" y="2381236"/>
            <a:ext cx="22157" cy="541733"/>
          </a:xfrm>
          <a:prstGeom prst="bentConnector3">
            <a:avLst>
              <a:gd name="adj1" fmla="val -51586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Elbow Connector 499"/>
          <p:cNvCxnSpPr>
            <a:stCxn id="72" idx="1"/>
            <a:endCxn id="110" idx="1"/>
          </p:cNvCxnSpPr>
          <p:nvPr/>
        </p:nvCxnSpPr>
        <p:spPr>
          <a:xfrm rot="10800000" flipH="1" flipV="1">
            <a:off x="1924108" y="2381237"/>
            <a:ext cx="42678" cy="1103588"/>
          </a:xfrm>
          <a:prstGeom prst="bentConnector3">
            <a:avLst>
              <a:gd name="adj1" fmla="val -24550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8" name="Elbow Connector 507"/>
          <p:cNvCxnSpPr>
            <a:stCxn id="108" idx="1"/>
            <a:endCxn id="71" idx="1"/>
          </p:cNvCxnSpPr>
          <p:nvPr/>
        </p:nvCxnSpPr>
        <p:spPr>
          <a:xfrm rot="10800000" flipH="1" flipV="1">
            <a:off x="3511853" y="2379399"/>
            <a:ext cx="9436" cy="775208"/>
          </a:xfrm>
          <a:prstGeom prst="bentConnector3">
            <a:avLst>
              <a:gd name="adj1" fmla="val -24226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Elbow Connector 509"/>
          <p:cNvCxnSpPr>
            <a:stCxn id="108" idx="1"/>
            <a:endCxn id="81" idx="1"/>
          </p:cNvCxnSpPr>
          <p:nvPr/>
        </p:nvCxnSpPr>
        <p:spPr>
          <a:xfrm rot="10800000" flipH="1" flipV="1">
            <a:off x="3511853" y="2379398"/>
            <a:ext cx="22016" cy="1416483"/>
          </a:xfrm>
          <a:prstGeom prst="bentConnector3">
            <a:avLst>
              <a:gd name="adj1" fmla="val -103833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stCxn id="107" idx="2"/>
            <a:endCxn id="108" idx="0"/>
          </p:cNvCxnSpPr>
          <p:nvPr/>
        </p:nvCxnSpPr>
        <p:spPr>
          <a:xfrm rot="16200000" flipH="1">
            <a:off x="3200108" y="1186082"/>
            <a:ext cx="304541" cy="1703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/>
          <p:cNvCxnSpPr>
            <a:stCxn id="2" idx="1"/>
            <a:endCxn id="475" idx="3"/>
          </p:cNvCxnSpPr>
          <p:nvPr/>
        </p:nvCxnSpPr>
        <p:spPr>
          <a:xfrm rot="10800000">
            <a:off x="3247403" y="930112"/>
            <a:ext cx="747061" cy="173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" name="Elbow Connector 512"/>
          <p:cNvCxnSpPr>
            <a:stCxn id="39" idx="1"/>
            <a:endCxn id="176" idx="1"/>
          </p:cNvCxnSpPr>
          <p:nvPr/>
        </p:nvCxnSpPr>
        <p:spPr>
          <a:xfrm rot="10800000" flipH="1" flipV="1">
            <a:off x="10403523" y="2405569"/>
            <a:ext cx="2709" cy="584719"/>
          </a:xfrm>
          <a:prstGeom prst="bentConnector3">
            <a:avLst>
              <a:gd name="adj1" fmla="val -843853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" name="Elbow Connector 514"/>
          <p:cNvCxnSpPr>
            <a:stCxn id="39" idx="1"/>
            <a:endCxn id="167" idx="1"/>
          </p:cNvCxnSpPr>
          <p:nvPr/>
        </p:nvCxnSpPr>
        <p:spPr>
          <a:xfrm rot="10800000" flipH="1" flipV="1">
            <a:off x="10403523" y="2405570"/>
            <a:ext cx="11151" cy="1071238"/>
          </a:xfrm>
          <a:prstGeom prst="bentConnector3">
            <a:avLst>
              <a:gd name="adj1" fmla="val -20500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4F736D1-5412-A027-3F83-28FBBB8A37CD}"/>
              </a:ext>
            </a:extLst>
          </p:cNvPr>
          <p:cNvCxnSpPr>
            <a:cxnSpLocks/>
            <a:stCxn id="107" idx="3"/>
            <a:endCxn id="87" idx="1"/>
          </p:cNvCxnSpPr>
          <p:nvPr/>
        </p:nvCxnSpPr>
        <p:spPr>
          <a:xfrm>
            <a:off x="3247402" y="1637350"/>
            <a:ext cx="1882522" cy="3611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9D8A50D-1830-87E0-17B9-3929B5DB28DA}"/>
              </a:ext>
            </a:extLst>
          </p:cNvPr>
          <p:cNvCxnSpPr>
            <a:cxnSpLocks/>
            <a:stCxn id="87" idx="3"/>
            <a:endCxn id="75" idx="1"/>
          </p:cNvCxnSpPr>
          <p:nvPr/>
        </p:nvCxnSpPr>
        <p:spPr>
          <a:xfrm flipV="1">
            <a:off x="6589333" y="1637350"/>
            <a:ext cx="1883725" cy="3611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113C67F-FDB1-D5A3-B80B-B3833B6B28A9}"/>
              </a:ext>
            </a:extLst>
          </p:cNvPr>
          <p:cNvCxnSpPr>
            <a:cxnSpLocks/>
            <a:stCxn id="2" idx="2"/>
            <a:endCxn id="87" idx="0"/>
          </p:cNvCxnSpPr>
          <p:nvPr/>
        </p:nvCxnSpPr>
        <p:spPr>
          <a:xfrm>
            <a:off x="5821950" y="1178373"/>
            <a:ext cx="37679" cy="22328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78DE074-F134-9DDB-F1C5-428D00427816}"/>
              </a:ext>
            </a:extLst>
          </p:cNvPr>
          <p:cNvCxnSpPr>
            <a:cxnSpLocks/>
            <a:stCxn id="87" idx="2"/>
            <a:endCxn id="156" idx="0"/>
          </p:cNvCxnSpPr>
          <p:nvPr/>
        </p:nvCxnSpPr>
        <p:spPr>
          <a:xfrm flipH="1">
            <a:off x="5821950" y="1945274"/>
            <a:ext cx="37679" cy="22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81DF69C-D754-7645-358A-1DEE842ACD6D}"/>
              </a:ext>
            </a:extLst>
          </p:cNvPr>
          <p:cNvCxnSpPr>
            <a:cxnSpLocks/>
            <a:stCxn id="156" idx="2"/>
            <a:endCxn id="160" idx="0"/>
          </p:cNvCxnSpPr>
          <p:nvPr/>
        </p:nvCxnSpPr>
        <p:spPr>
          <a:xfrm>
            <a:off x="5821950" y="2574431"/>
            <a:ext cx="0" cy="22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4A5964A-413F-E27C-41D1-3DB05DE5284D}"/>
              </a:ext>
            </a:extLst>
          </p:cNvPr>
          <p:cNvCxnSpPr>
            <a:cxnSpLocks/>
          </p:cNvCxnSpPr>
          <p:nvPr/>
        </p:nvCxnSpPr>
        <p:spPr>
          <a:xfrm>
            <a:off x="5821950" y="3389418"/>
            <a:ext cx="0" cy="22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876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79"/>
          <p:cNvSpPr txBox="1">
            <a:spLocks noChangeArrowheads="1"/>
          </p:cNvSpPr>
          <p:nvPr/>
        </p:nvSpPr>
        <p:spPr bwMode="auto">
          <a:xfrm>
            <a:off x="3341585" y="153586"/>
            <a:ext cx="520700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 G A N I G R A M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145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1754354" y="1389387"/>
            <a:ext cx="1493048" cy="495925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SEKTORI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TREGTAR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3511853" y="2189853"/>
            <a:ext cx="1384050" cy="3790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Shitja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94463" y="685326"/>
            <a:ext cx="3654974" cy="493047"/>
          </a:xfrm>
          <a:prstGeom prst="rect">
            <a:avLst/>
          </a:prstGeom>
          <a:solidFill>
            <a:schemeClr val="bg2"/>
          </a:solidFill>
          <a:ln w="28575">
            <a:solidFill>
              <a:srgbClr val="7030A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5782" tIns="47891" rIns="95782" bIns="47891" anchor="ctr"/>
          <a:lstStyle/>
          <a:p>
            <a:pPr algn="ctr" defTabSz="957263"/>
            <a:r>
              <a:rPr lang="en-US" dirty="0">
                <a:latin typeface="Times New Roman" pitchFamily="18" charset="0"/>
                <a:cs typeface="Times New Roman" pitchFamily="18" charset="0"/>
              </a:rPr>
              <a:t>NJESIA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BASHKI PATOS</a:t>
            </a:r>
          </a:p>
          <a:p>
            <a:pPr algn="ctr" defTabSz="957263"/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5" name="Rectangle 106"/>
          <p:cNvSpPr>
            <a:spLocks noChangeArrowheads="1"/>
          </p:cNvSpPr>
          <p:nvPr/>
        </p:nvSpPr>
        <p:spPr bwMode="auto">
          <a:xfrm>
            <a:off x="8473058" y="1389387"/>
            <a:ext cx="1701871" cy="495925"/>
          </a:xfrm>
          <a:prstGeom prst="rect">
            <a:avLst/>
          </a:prstGeom>
          <a:ln w="19050">
            <a:solidFill>
              <a:srgbClr val="FF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SEKTORI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TEKNIK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79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106"/>
          <p:cNvSpPr>
            <a:spLocks noChangeArrowheads="1"/>
          </p:cNvSpPr>
          <p:nvPr/>
        </p:nvSpPr>
        <p:spPr bwMode="auto">
          <a:xfrm>
            <a:off x="303561" y="2707842"/>
            <a:ext cx="1332443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Zyra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Finance-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Kontabilitet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106"/>
          <p:cNvSpPr>
            <a:spLocks noChangeArrowheads="1"/>
          </p:cNvSpPr>
          <p:nvPr/>
        </p:nvSpPr>
        <p:spPr bwMode="auto">
          <a:xfrm>
            <a:off x="8562295" y="2162757"/>
            <a:ext cx="1523396" cy="50408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Mirembajtjes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Elektro-Mekanike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Mjete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Makineri-Paisje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Rectangle 106"/>
          <p:cNvSpPr>
            <a:spLocks noChangeArrowheads="1"/>
          </p:cNvSpPr>
          <p:nvPr/>
        </p:nvSpPr>
        <p:spPr bwMode="auto">
          <a:xfrm>
            <a:off x="1946265" y="2666844"/>
            <a:ext cx="1131383" cy="5122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Kontrata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&amp;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Maredhenieve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me </a:t>
            </a:r>
          </a:p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Klientin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106"/>
          <p:cNvSpPr>
            <a:spLocks noChangeArrowheads="1"/>
          </p:cNvSpPr>
          <p:nvPr/>
        </p:nvSpPr>
        <p:spPr bwMode="auto">
          <a:xfrm>
            <a:off x="296902" y="3667681"/>
            <a:ext cx="1359182" cy="5696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Planifiki,Buxhetim-Paga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Burime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Njerezore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9" name="Rectangle 106"/>
          <p:cNvSpPr>
            <a:spLocks noChangeArrowheads="1"/>
          </p:cNvSpPr>
          <p:nvPr/>
        </p:nvSpPr>
        <p:spPr bwMode="auto">
          <a:xfrm>
            <a:off x="10403524" y="2153801"/>
            <a:ext cx="1608388" cy="503538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Operim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&amp;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Mirembajtes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Rrjetit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Shperndares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F.U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50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06"/>
          <p:cNvSpPr>
            <a:spLocks noChangeArrowheads="1"/>
          </p:cNvSpPr>
          <p:nvPr/>
        </p:nvSpPr>
        <p:spPr bwMode="auto">
          <a:xfrm>
            <a:off x="273292" y="2193775"/>
            <a:ext cx="1359182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Finances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Elbow Connector 10"/>
          <p:cNvCxnSpPr>
            <a:stCxn id="107" idx="2"/>
            <a:endCxn id="33" idx="0"/>
          </p:cNvCxnSpPr>
          <p:nvPr/>
        </p:nvCxnSpPr>
        <p:spPr>
          <a:xfrm rot="5400000">
            <a:off x="1572650" y="1265546"/>
            <a:ext cx="308463" cy="15479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106"/>
          <p:cNvSpPr>
            <a:spLocks noChangeArrowheads="1"/>
          </p:cNvSpPr>
          <p:nvPr/>
        </p:nvSpPr>
        <p:spPr bwMode="auto">
          <a:xfrm>
            <a:off x="296901" y="3158144"/>
            <a:ext cx="1339103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Magazina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0" name="Rectangle 106"/>
          <p:cNvSpPr>
            <a:spLocks noChangeArrowheads="1"/>
          </p:cNvSpPr>
          <p:nvPr/>
        </p:nvSpPr>
        <p:spPr bwMode="auto">
          <a:xfrm>
            <a:off x="5129925" y="3617971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Leximi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Matesit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106"/>
          <p:cNvSpPr>
            <a:spLocks noChangeArrowheads="1"/>
          </p:cNvSpPr>
          <p:nvPr/>
        </p:nvSpPr>
        <p:spPr bwMode="auto">
          <a:xfrm>
            <a:off x="3521289" y="2954305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Faturim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Arketim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12/4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106"/>
          <p:cNvSpPr>
            <a:spLocks noChangeArrowheads="1"/>
          </p:cNvSpPr>
          <p:nvPr/>
        </p:nvSpPr>
        <p:spPr bwMode="auto">
          <a:xfrm>
            <a:off x="1924108" y="2191691"/>
            <a:ext cx="1153541" cy="3790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Z.M.K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Rectangle 106"/>
          <p:cNvSpPr>
            <a:spLocks noChangeArrowheads="1"/>
          </p:cNvSpPr>
          <p:nvPr/>
        </p:nvSpPr>
        <p:spPr bwMode="auto">
          <a:xfrm>
            <a:off x="3533869" y="3595580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Menaxhim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Kontrates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Matesve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5" name="Elbow Connector 104"/>
          <p:cNvCxnSpPr>
            <a:stCxn id="107" idx="2"/>
            <a:endCxn id="72" idx="0"/>
          </p:cNvCxnSpPr>
          <p:nvPr/>
        </p:nvCxnSpPr>
        <p:spPr>
          <a:xfrm rot="16200000" flipH="1">
            <a:off x="2347689" y="2038500"/>
            <a:ext cx="306379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6"/>
          <p:cNvSpPr>
            <a:spLocks noChangeArrowheads="1"/>
          </p:cNvSpPr>
          <p:nvPr/>
        </p:nvSpPr>
        <p:spPr bwMode="auto">
          <a:xfrm>
            <a:off x="1966786" y="3228699"/>
            <a:ext cx="1110862" cy="5122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Zyra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Ankesave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28" name="Rectangle 106"/>
          <p:cNvSpPr>
            <a:spLocks noChangeArrowheads="1"/>
          </p:cNvSpPr>
          <p:nvPr/>
        </p:nvSpPr>
        <p:spPr bwMode="auto">
          <a:xfrm>
            <a:off x="6901480" y="1995378"/>
            <a:ext cx="1469281" cy="64280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Operim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&amp; </a:t>
            </a:r>
          </a:p>
          <a:p>
            <a:pPr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Mirembajtjes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Grumbullim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Ujrave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Ndotura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20</a:t>
            </a:r>
          </a:p>
          <a:p>
            <a:pPr defTabSz="957263">
              <a:defRPr/>
            </a:pP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Rectangle 117"/>
          <p:cNvSpPr>
            <a:spLocks noChangeArrowheads="1"/>
          </p:cNvSpPr>
          <p:nvPr/>
        </p:nvSpPr>
        <p:spPr bwMode="auto">
          <a:xfrm>
            <a:off x="6818905" y="2908080"/>
            <a:ext cx="1455958" cy="457200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Mirembajtje</a:t>
            </a:r>
            <a:r>
              <a:rPr lang="en-US" sz="1050" dirty="0" err="1" smtClean="0"/>
              <a:t>s</a:t>
            </a:r>
            <a:r>
              <a:rPr lang="en-US" sz="1050" dirty="0" smtClean="0"/>
              <a:t> </a:t>
            </a:r>
            <a:endParaRPr lang="en-US" sz="1050" dirty="0"/>
          </a:p>
          <a:p>
            <a:pPr algn="ctr" defTabSz="957263">
              <a:defRPr/>
            </a:pPr>
            <a:r>
              <a:rPr lang="en-US" sz="1050" dirty="0"/>
              <a:t>se </a:t>
            </a:r>
            <a:r>
              <a:rPr lang="en-US" sz="1050" dirty="0" err="1"/>
              <a:t>rrejtit</a:t>
            </a:r>
            <a:r>
              <a:rPr lang="en-US" sz="1050" dirty="0"/>
              <a:t> </a:t>
            </a:r>
            <a:r>
              <a:rPr lang="en-US" sz="1050" dirty="0" err="1"/>
              <a:t>te</a:t>
            </a:r>
            <a:r>
              <a:rPr lang="en-US" sz="1050" dirty="0"/>
              <a:t>  </a:t>
            </a:r>
            <a:r>
              <a:rPr lang="en-US" sz="1050" dirty="0" err="1" smtClean="0"/>
              <a:t>kanalizimeve</a:t>
            </a:r>
            <a:endParaRPr lang="en-US" sz="1050" dirty="0" smtClean="0"/>
          </a:p>
          <a:p>
            <a:pPr algn="ctr" defTabSz="957263">
              <a:defRPr/>
            </a:pPr>
            <a:r>
              <a:rPr lang="en-US" sz="1050" dirty="0" smtClean="0"/>
              <a:t>10</a:t>
            </a:r>
          </a:p>
          <a:p>
            <a:pPr algn="ctr" defTabSz="957263">
              <a:defRPr/>
            </a:pPr>
            <a:r>
              <a:rPr lang="en-US" sz="1050" dirty="0"/>
              <a:t>6</a:t>
            </a:r>
          </a:p>
          <a:p>
            <a:pPr algn="ctr" defTabSz="957263">
              <a:defRPr/>
            </a:pP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130" name="Rectangle 117"/>
          <p:cNvSpPr>
            <a:spLocks noChangeArrowheads="1"/>
          </p:cNvSpPr>
          <p:nvPr/>
        </p:nvSpPr>
        <p:spPr bwMode="auto">
          <a:xfrm>
            <a:off x="6806466" y="3484335"/>
            <a:ext cx="1455959" cy="425434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Mirembajtje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/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stacioneve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pompave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10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/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49" name="Elbow Connector 148"/>
          <p:cNvCxnSpPr>
            <a:stCxn id="75" idx="2"/>
            <a:endCxn id="128" idx="0"/>
          </p:cNvCxnSpPr>
          <p:nvPr/>
        </p:nvCxnSpPr>
        <p:spPr>
          <a:xfrm rot="5400000">
            <a:off x="8425025" y="1096409"/>
            <a:ext cx="110066" cy="168787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Elbow Connector 150"/>
          <p:cNvCxnSpPr>
            <a:stCxn id="75" idx="2"/>
            <a:endCxn id="39" idx="0"/>
          </p:cNvCxnSpPr>
          <p:nvPr/>
        </p:nvCxnSpPr>
        <p:spPr>
          <a:xfrm rot="16200000" flipH="1">
            <a:off x="10131612" y="1077694"/>
            <a:ext cx="268489" cy="188372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Elbow Connector 153"/>
          <p:cNvCxnSpPr>
            <a:stCxn id="75" idx="2"/>
            <a:endCxn id="89" idx="0"/>
          </p:cNvCxnSpPr>
          <p:nvPr/>
        </p:nvCxnSpPr>
        <p:spPr>
          <a:xfrm rot="5400000">
            <a:off x="9185272" y="2024034"/>
            <a:ext cx="277445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 106"/>
          <p:cNvSpPr>
            <a:spLocks noChangeArrowheads="1"/>
          </p:cNvSpPr>
          <p:nvPr/>
        </p:nvSpPr>
        <p:spPr bwMode="auto">
          <a:xfrm>
            <a:off x="10414675" y="3294612"/>
            <a:ext cx="1581561" cy="364391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Shpërndarjes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Dispeçeria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76" name="Rectangle 106"/>
          <p:cNvSpPr>
            <a:spLocks noChangeArrowheads="1"/>
          </p:cNvSpPr>
          <p:nvPr/>
        </p:nvSpPr>
        <p:spPr bwMode="auto">
          <a:xfrm>
            <a:off x="10406233" y="2789987"/>
            <a:ext cx="1620420" cy="400604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Mirembajtej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Rrjetit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Shperndares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F.U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45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Rectangle 106"/>
          <p:cNvSpPr>
            <a:spLocks noChangeArrowheads="1"/>
          </p:cNvSpPr>
          <p:nvPr/>
        </p:nvSpPr>
        <p:spPr bwMode="auto">
          <a:xfrm>
            <a:off x="10414674" y="3745470"/>
            <a:ext cx="1539445" cy="242088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Siguria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ujit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Laborator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64" name="Elbow Connector 5163"/>
          <p:cNvCxnSpPr>
            <a:stCxn id="128" idx="1"/>
            <a:endCxn id="129" idx="1"/>
          </p:cNvCxnSpPr>
          <p:nvPr/>
        </p:nvCxnSpPr>
        <p:spPr>
          <a:xfrm rot="10800000" flipV="1">
            <a:off x="6818906" y="2316782"/>
            <a:ext cx="82575" cy="819897"/>
          </a:xfrm>
          <a:prstGeom prst="bentConnector3">
            <a:avLst>
              <a:gd name="adj1" fmla="val 37683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6" name="Elbow Connector 5165"/>
          <p:cNvCxnSpPr>
            <a:stCxn id="128" idx="1"/>
            <a:endCxn id="130" idx="1"/>
          </p:cNvCxnSpPr>
          <p:nvPr/>
        </p:nvCxnSpPr>
        <p:spPr>
          <a:xfrm rot="10800000" flipV="1">
            <a:off x="6806466" y="2316782"/>
            <a:ext cx="95014" cy="1380269"/>
          </a:xfrm>
          <a:prstGeom prst="bentConnector3">
            <a:avLst>
              <a:gd name="adj1" fmla="val 34059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4" name="Elbow Connector 5173"/>
          <p:cNvCxnSpPr>
            <a:stCxn id="39" idx="1"/>
            <a:endCxn id="184" idx="1"/>
          </p:cNvCxnSpPr>
          <p:nvPr/>
        </p:nvCxnSpPr>
        <p:spPr>
          <a:xfrm rot="10800000" flipH="1" flipV="1">
            <a:off x="10403524" y="2405570"/>
            <a:ext cx="11150" cy="1460944"/>
          </a:xfrm>
          <a:prstGeom prst="bentConnector3">
            <a:avLst>
              <a:gd name="adj1" fmla="val -205022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Rectangle 106"/>
          <p:cNvSpPr>
            <a:spLocks noChangeArrowheads="1"/>
          </p:cNvSpPr>
          <p:nvPr/>
        </p:nvSpPr>
        <p:spPr bwMode="auto">
          <a:xfrm>
            <a:off x="127577" y="545087"/>
            <a:ext cx="1553308" cy="2379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Arkiva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475" name="Rectangle 474">
            <a:extLst>
              <a:ext uri="{FF2B5EF4-FFF2-40B4-BE49-F238E27FC236}">
                <a16:creationId xmlns:a16="http://schemas.microsoft.com/office/drawing/2014/main" id="{9996C5AF-CF6B-8439-64DE-2CDB7EAD7848}"/>
              </a:ext>
            </a:extLst>
          </p:cNvPr>
          <p:cNvSpPr/>
          <p:nvPr/>
        </p:nvSpPr>
        <p:spPr>
          <a:xfrm>
            <a:off x="1955308" y="727583"/>
            <a:ext cx="1292094" cy="405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STAFI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MBESHTETES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tangle 106"/>
          <p:cNvSpPr>
            <a:spLocks noChangeArrowheads="1"/>
          </p:cNvSpPr>
          <p:nvPr/>
        </p:nvSpPr>
        <p:spPr bwMode="auto">
          <a:xfrm>
            <a:off x="127577" y="1101180"/>
            <a:ext cx="1553308" cy="2700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Sekretari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Protokoll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TASK FORCE 5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Elbow Connector 21"/>
          <p:cNvCxnSpPr>
            <a:stCxn id="253" idx="3"/>
            <a:endCxn id="475" idx="1"/>
          </p:cNvCxnSpPr>
          <p:nvPr/>
        </p:nvCxnSpPr>
        <p:spPr>
          <a:xfrm>
            <a:off x="1680885" y="664051"/>
            <a:ext cx="274423" cy="26606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80" idx="3"/>
            <a:endCxn id="475" idx="1"/>
          </p:cNvCxnSpPr>
          <p:nvPr/>
        </p:nvCxnSpPr>
        <p:spPr>
          <a:xfrm flipV="1">
            <a:off x="1680885" y="930112"/>
            <a:ext cx="274423" cy="3061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5129925" y="1401657"/>
            <a:ext cx="1384050" cy="513495"/>
          </a:xfrm>
          <a:prstGeom prst="rect">
            <a:avLst/>
          </a:prstGeom>
          <a:ln w="28575">
            <a:solidFill>
              <a:srgbClr val="00B05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NJESIA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 OPERACIONALE 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ZONA NR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35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Rectangle 106"/>
          <p:cNvSpPr>
            <a:spLocks noChangeArrowheads="1"/>
          </p:cNvSpPr>
          <p:nvPr/>
        </p:nvSpPr>
        <p:spPr bwMode="auto">
          <a:xfrm>
            <a:off x="5129925" y="2173827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Hidraulik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Manovrues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" name="Rectangle 106"/>
          <p:cNvSpPr>
            <a:spLocks noChangeArrowheads="1"/>
          </p:cNvSpPr>
          <p:nvPr/>
        </p:nvSpPr>
        <p:spPr bwMode="auto">
          <a:xfrm>
            <a:off x="5129925" y="2802984"/>
            <a:ext cx="1384050" cy="58643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Azhornues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Mirëmbajtës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28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1" name="Elbow Connector 490"/>
          <p:cNvCxnSpPr>
            <a:stCxn id="33" idx="1"/>
            <a:endCxn id="29" idx="1"/>
          </p:cNvCxnSpPr>
          <p:nvPr/>
        </p:nvCxnSpPr>
        <p:spPr>
          <a:xfrm rot="10800000" flipH="1" flipV="1">
            <a:off x="273292" y="2394076"/>
            <a:ext cx="23610" cy="1558413"/>
          </a:xfrm>
          <a:prstGeom prst="bentConnector3">
            <a:avLst>
              <a:gd name="adj1" fmla="val -96823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Elbow Connector 492"/>
          <p:cNvCxnSpPr>
            <a:stCxn id="33" idx="1"/>
            <a:endCxn id="42" idx="1"/>
          </p:cNvCxnSpPr>
          <p:nvPr/>
        </p:nvCxnSpPr>
        <p:spPr>
          <a:xfrm rot="10800000" flipH="1" flipV="1">
            <a:off x="273291" y="2394076"/>
            <a:ext cx="23609" cy="964369"/>
          </a:xfrm>
          <a:prstGeom prst="bentConnector3">
            <a:avLst>
              <a:gd name="adj1" fmla="val -96827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Elbow Connector 495"/>
          <p:cNvCxnSpPr>
            <a:stCxn id="33" idx="1"/>
            <a:endCxn id="79" idx="1"/>
          </p:cNvCxnSpPr>
          <p:nvPr/>
        </p:nvCxnSpPr>
        <p:spPr>
          <a:xfrm rot="10800000" flipH="1" flipV="1">
            <a:off x="273291" y="2394076"/>
            <a:ext cx="30269" cy="514067"/>
          </a:xfrm>
          <a:prstGeom prst="bentConnector3">
            <a:avLst>
              <a:gd name="adj1" fmla="val -75522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8" name="Elbow Connector 497"/>
          <p:cNvCxnSpPr>
            <a:stCxn id="72" idx="1"/>
            <a:endCxn id="127" idx="1"/>
          </p:cNvCxnSpPr>
          <p:nvPr/>
        </p:nvCxnSpPr>
        <p:spPr>
          <a:xfrm rot="10800000" flipH="1" flipV="1">
            <a:off x="1924107" y="2381236"/>
            <a:ext cx="22157" cy="541733"/>
          </a:xfrm>
          <a:prstGeom prst="bentConnector3">
            <a:avLst>
              <a:gd name="adj1" fmla="val -51586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Elbow Connector 499"/>
          <p:cNvCxnSpPr>
            <a:stCxn id="72" idx="1"/>
            <a:endCxn id="110" idx="1"/>
          </p:cNvCxnSpPr>
          <p:nvPr/>
        </p:nvCxnSpPr>
        <p:spPr>
          <a:xfrm rot="10800000" flipH="1" flipV="1">
            <a:off x="1924108" y="2381237"/>
            <a:ext cx="42678" cy="1103588"/>
          </a:xfrm>
          <a:prstGeom prst="bentConnector3">
            <a:avLst>
              <a:gd name="adj1" fmla="val -24550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8" name="Elbow Connector 507"/>
          <p:cNvCxnSpPr>
            <a:stCxn id="108" idx="1"/>
            <a:endCxn id="71" idx="1"/>
          </p:cNvCxnSpPr>
          <p:nvPr/>
        </p:nvCxnSpPr>
        <p:spPr>
          <a:xfrm rot="10800000" flipH="1" flipV="1">
            <a:off x="3511853" y="2379399"/>
            <a:ext cx="9436" cy="775208"/>
          </a:xfrm>
          <a:prstGeom prst="bentConnector3">
            <a:avLst>
              <a:gd name="adj1" fmla="val -24226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Elbow Connector 509"/>
          <p:cNvCxnSpPr>
            <a:stCxn id="108" idx="1"/>
            <a:endCxn id="81" idx="1"/>
          </p:cNvCxnSpPr>
          <p:nvPr/>
        </p:nvCxnSpPr>
        <p:spPr>
          <a:xfrm rot="10800000" flipH="1" flipV="1">
            <a:off x="3511853" y="2379398"/>
            <a:ext cx="22016" cy="1416483"/>
          </a:xfrm>
          <a:prstGeom prst="bentConnector3">
            <a:avLst>
              <a:gd name="adj1" fmla="val -103833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stCxn id="107" idx="2"/>
            <a:endCxn id="108" idx="0"/>
          </p:cNvCxnSpPr>
          <p:nvPr/>
        </p:nvCxnSpPr>
        <p:spPr>
          <a:xfrm rot="16200000" flipH="1">
            <a:off x="3200108" y="1186082"/>
            <a:ext cx="304541" cy="1703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/>
          <p:cNvCxnSpPr>
            <a:stCxn id="2" idx="1"/>
            <a:endCxn id="475" idx="3"/>
          </p:cNvCxnSpPr>
          <p:nvPr/>
        </p:nvCxnSpPr>
        <p:spPr>
          <a:xfrm rot="10800000">
            <a:off x="3247403" y="930112"/>
            <a:ext cx="747061" cy="173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" name="Elbow Connector 512"/>
          <p:cNvCxnSpPr>
            <a:stCxn id="39" idx="1"/>
            <a:endCxn id="176" idx="1"/>
          </p:cNvCxnSpPr>
          <p:nvPr/>
        </p:nvCxnSpPr>
        <p:spPr>
          <a:xfrm rot="10800000" flipH="1" flipV="1">
            <a:off x="10403523" y="2405569"/>
            <a:ext cx="2709" cy="584719"/>
          </a:xfrm>
          <a:prstGeom prst="bentConnector3">
            <a:avLst>
              <a:gd name="adj1" fmla="val -843853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" name="Elbow Connector 514"/>
          <p:cNvCxnSpPr>
            <a:stCxn id="39" idx="1"/>
            <a:endCxn id="167" idx="1"/>
          </p:cNvCxnSpPr>
          <p:nvPr/>
        </p:nvCxnSpPr>
        <p:spPr>
          <a:xfrm rot="10800000" flipH="1" flipV="1">
            <a:off x="10403523" y="2405570"/>
            <a:ext cx="11151" cy="1071238"/>
          </a:xfrm>
          <a:prstGeom prst="bentConnector3">
            <a:avLst>
              <a:gd name="adj1" fmla="val -20500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4F736D1-5412-A027-3F83-28FBBB8A37CD}"/>
              </a:ext>
            </a:extLst>
          </p:cNvPr>
          <p:cNvCxnSpPr>
            <a:cxnSpLocks/>
            <a:stCxn id="107" idx="3"/>
            <a:endCxn id="87" idx="1"/>
          </p:cNvCxnSpPr>
          <p:nvPr/>
        </p:nvCxnSpPr>
        <p:spPr>
          <a:xfrm>
            <a:off x="3247402" y="1637350"/>
            <a:ext cx="1882523" cy="210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9D8A50D-1830-87E0-17B9-3929B5DB28DA}"/>
              </a:ext>
            </a:extLst>
          </p:cNvPr>
          <p:cNvCxnSpPr>
            <a:cxnSpLocks/>
            <a:stCxn id="87" idx="3"/>
            <a:endCxn id="75" idx="1"/>
          </p:cNvCxnSpPr>
          <p:nvPr/>
        </p:nvCxnSpPr>
        <p:spPr>
          <a:xfrm flipV="1">
            <a:off x="6513975" y="1637350"/>
            <a:ext cx="1959083" cy="210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113C67F-FDB1-D5A3-B80B-B3833B6B28A9}"/>
              </a:ext>
            </a:extLst>
          </p:cNvPr>
          <p:cNvCxnSpPr>
            <a:cxnSpLocks/>
            <a:stCxn id="2" idx="2"/>
            <a:endCxn id="87" idx="0"/>
          </p:cNvCxnSpPr>
          <p:nvPr/>
        </p:nvCxnSpPr>
        <p:spPr>
          <a:xfrm>
            <a:off x="5821950" y="1178373"/>
            <a:ext cx="0" cy="22328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78DE074-F134-9DDB-F1C5-428D00427816}"/>
              </a:ext>
            </a:extLst>
          </p:cNvPr>
          <p:cNvCxnSpPr>
            <a:cxnSpLocks/>
            <a:stCxn id="87" idx="2"/>
            <a:endCxn id="156" idx="0"/>
          </p:cNvCxnSpPr>
          <p:nvPr/>
        </p:nvCxnSpPr>
        <p:spPr>
          <a:xfrm>
            <a:off x="5821950" y="1915152"/>
            <a:ext cx="0" cy="258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81DF69C-D754-7645-358A-1DEE842ACD6D}"/>
              </a:ext>
            </a:extLst>
          </p:cNvPr>
          <p:cNvCxnSpPr>
            <a:cxnSpLocks/>
            <a:stCxn id="156" idx="2"/>
            <a:endCxn id="160" idx="0"/>
          </p:cNvCxnSpPr>
          <p:nvPr/>
        </p:nvCxnSpPr>
        <p:spPr>
          <a:xfrm>
            <a:off x="5821950" y="2574431"/>
            <a:ext cx="0" cy="22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4A5964A-413F-E27C-41D1-3DB05DE5284D}"/>
              </a:ext>
            </a:extLst>
          </p:cNvPr>
          <p:cNvCxnSpPr>
            <a:cxnSpLocks/>
          </p:cNvCxnSpPr>
          <p:nvPr/>
        </p:nvCxnSpPr>
        <p:spPr>
          <a:xfrm>
            <a:off x="5821950" y="3389418"/>
            <a:ext cx="0" cy="22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599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79"/>
          <p:cNvSpPr txBox="1">
            <a:spLocks noChangeArrowheads="1"/>
          </p:cNvSpPr>
          <p:nvPr/>
        </p:nvSpPr>
        <p:spPr bwMode="auto">
          <a:xfrm>
            <a:off x="3341585" y="153586"/>
            <a:ext cx="520700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 G A N I G R A M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 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328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1754354" y="1389387"/>
            <a:ext cx="1493048" cy="495925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SEKTORI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TREGTAR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70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3511853" y="2189853"/>
            <a:ext cx="1384050" cy="3790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Shitja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55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94463" y="685326"/>
            <a:ext cx="3654974" cy="493047"/>
          </a:xfrm>
          <a:prstGeom prst="rect">
            <a:avLst/>
          </a:prstGeom>
          <a:solidFill>
            <a:schemeClr val="bg2"/>
          </a:solidFill>
          <a:ln w="28575">
            <a:solidFill>
              <a:srgbClr val="7030A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5782" tIns="47891" rIns="95782" bIns="47891" anchor="ctr"/>
          <a:lstStyle/>
          <a:p>
            <a:pPr algn="ctr" defTabSz="957263"/>
            <a:r>
              <a:rPr lang="en-US" dirty="0">
                <a:latin typeface="Times New Roman" pitchFamily="18" charset="0"/>
                <a:cs typeface="Times New Roman" pitchFamily="18" charset="0"/>
              </a:rPr>
              <a:t>NJESIA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BASHKI FIER</a:t>
            </a:r>
          </a:p>
          <a:p>
            <a:pPr algn="ctr" defTabSz="957263"/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5" name="Rectangle 106"/>
          <p:cNvSpPr>
            <a:spLocks noChangeArrowheads="1"/>
          </p:cNvSpPr>
          <p:nvPr/>
        </p:nvSpPr>
        <p:spPr bwMode="auto">
          <a:xfrm>
            <a:off x="8473058" y="1389387"/>
            <a:ext cx="1701871" cy="495925"/>
          </a:xfrm>
          <a:prstGeom prst="rect">
            <a:avLst/>
          </a:prstGeom>
          <a:ln w="19050">
            <a:solidFill>
              <a:srgbClr val="FF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SEKTORI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TEKNIK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193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106"/>
          <p:cNvSpPr>
            <a:spLocks noChangeArrowheads="1"/>
          </p:cNvSpPr>
          <p:nvPr/>
        </p:nvSpPr>
        <p:spPr bwMode="auto">
          <a:xfrm>
            <a:off x="303561" y="2707842"/>
            <a:ext cx="1332443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Zyra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Finance-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Kontabilitet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89" name="Rectangle 106"/>
          <p:cNvSpPr>
            <a:spLocks noChangeArrowheads="1"/>
          </p:cNvSpPr>
          <p:nvPr/>
        </p:nvSpPr>
        <p:spPr bwMode="auto">
          <a:xfrm>
            <a:off x="8562295" y="2162757"/>
            <a:ext cx="1523396" cy="50408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Mirembajtjes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Elektro-Mekanike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Mjete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Makineri-Paisje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36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Rectangle 106"/>
          <p:cNvSpPr>
            <a:spLocks noChangeArrowheads="1"/>
          </p:cNvSpPr>
          <p:nvPr/>
        </p:nvSpPr>
        <p:spPr bwMode="auto">
          <a:xfrm>
            <a:off x="1946265" y="2666844"/>
            <a:ext cx="1131383" cy="5122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Kontrata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&amp;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Maredhenieve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me </a:t>
            </a:r>
          </a:p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Klientin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2</a:t>
            </a:r>
          </a:p>
          <a:p>
            <a:pPr algn="ctr" defTabSz="957263">
              <a:defRPr/>
            </a:pP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106"/>
          <p:cNvSpPr>
            <a:spLocks noChangeArrowheads="1"/>
          </p:cNvSpPr>
          <p:nvPr/>
        </p:nvSpPr>
        <p:spPr bwMode="auto">
          <a:xfrm>
            <a:off x="296902" y="3667681"/>
            <a:ext cx="1359182" cy="5696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mbledhjes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debive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9" name="Rectangle 106"/>
          <p:cNvSpPr>
            <a:spLocks noChangeArrowheads="1"/>
          </p:cNvSpPr>
          <p:nvPr/>
        </p:nvSpPr>
        <p:spPr bwMode="auto">
          <a:xfrm>
            <a:off x="10403524" y="2153801"/>
            <a:ext cx="1608388" cy="503538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Operim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&amp;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Mirembajtes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Rrjetit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Shperndares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F.U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140</a:t>
            </a:r>
          </a:p>
        </p:txBody>
      </p:sp>
      <p:sp>
        <p:nvSpPr>
          <p:cNvPr id="33" name="Rectangle 106"/>
          <p:cNvSpPr>
            <a:spLocks noChangeArrowheads="1"/>
          </p:cNvSpPr>
          <p:nvPr/>
        </p:nvSpPr>
        <p:spPr bwMode="auto">
          <a:xfrm>
            <a:off x="312971" y="2162757"/>
            <a:ext cx="1359182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Finances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Elbow Connector 10"/>
          <p:cNvCxnSpPr>
            <a:stCxn id="107" idx="2"/>
            <a:endCxn id="33" idx="0"/>
          </p:cNvCxnSpPr>
          <p:nvPr/>
        </p:nvCxnSpPr>
        <p:spPr>
          <a:xfrm rot="5400000">
            <a:off x="1607998" y="1269876"/>
            <a:ext cx="277445" cy="150831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106"/>
          <p:cNvSpPr>
            <a:spLocks noChangeArrowheads="1"/>
          </p:cNvSpPr>
          <p:nvPr/>
        </p:nvSpPr>
        <p:spPr bwMode="auto">
          <a:xfrm>
            <a:off x="296901" y="3158144"/>
            <a:ext cx="1339103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Magazina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0" name="Rectangle 106"/>
          <p:cNvSpPr>
            <a:spLocks noChangeArrowheads="1"/>
          </p:cNvSpPr>
          <p:nvPr/>
        </p:nvSpPr>
        <p:spPr bwMode="auto">
          <a:xfrm>
            <a:off x="5129925" y="3617971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Leximi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Matesit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106"/>
          <p:cNvSpPr>
            <a:spLocks noChangeArrowheads="1"/>
          </p:cNvSpPr>
          <p:nvPr/>
        </p:nvSpPr>
        <p:spPr bwMode="auto">
          <a:xfrm>
            <a:off x="3521289" y="2954305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Faturim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Arketim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32/21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106"/>
          <p:cNvSpPr>
            <a:spLocks noChangeArrowheads="1"/>
          </p:cNvSpPr>
          <p:nvPr/>
        </p:nvSpPr>
        <p:spPr bwMode="auto">
          <a:xfrm>
            <a:off x="1924108" y="2191691"/>
            <a:ext cx="1153541" cy="3790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Z.M.K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81" name="Rectangle 106"/>
          <p:cNvSpPr>
            <a:spLocks noChangeArrowheads="1"/>
          </p:cNvSpPr>
          <p:nvPr/>
        </p:nvSpPr>
        <p:spPr bwMode="auto">
          <a:xfrm>
            <a:off x="3533869" y="3595580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Menaxhim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Kontrates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Matesve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cxnSp>
        <p:nvCxnSpPr>
          <p:cNvPr id="105" name="Elbow Connector 104"/>
          <p:cNvCxnSpPr>
            <a:stCxn id="107" idx="2"/>
            <a:endCxn id="72" idx="0"/>
          </p:cNvCxnSpPr>
          <p:nvPr/>
        </p:nvCxnSpPr>
        <p:spPr>
          <a:xfrm rot="16200000" flipH="1">
            <a:off x="2347689" y="2038500"/>
            <a:ext cx="306379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6"/>
          <p:cNvSpPr>
            <a:spLocks noChangeArrowheads="1"/>
          </p:cNvSpPr>
          <p:nvPr/>
        </p:nvSpPr>
        <p:spPr bwMode="auto">
          <a:xfrm>
            <a:off x="1966786" y="3233218"/>
            <a:ext cx="1110862" cy="5122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Zyra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Ankesave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28" name="Rectangle 106"/>
          <p:cNvSpPr>
            <a:spLocks noChangeArrowheads="1"/>
          </p:cNvSpPr>
          <p:nvPr/>
        </p:nvSpPr>
        <p:spPr bwMode="auto">
          <a:xfrm>
            <a:off x="6812244" y="2147883"/>
            <a:ext cx="1469281" cy="64280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Njesia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Operim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&amp;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Mirembajtjes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Grumbullim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Ujrave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Ndotura</a:t>
            </a:r>
            <a:endParaRPr lang="en-US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17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29" name="Rectangle 117"/>
          <p:cNvSpPr>
            <a:spLocks noChangeArrowheads="1"/>
          </p:cNvSpPr>
          <p:nvPr/>
        </p:nvSpPr>
        <p:spPr bwMode="auto">
          <a:xfrm>
            <a:off x="6818905" y="2908080"/>
            <a:ext cx="1455958" cy="436482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Mirembajtje</a:t>
            </a:r>
            <a:r>
              <a:rPr lang="en-US" sz="1050" dirty="0" err="1" smtClean="0"/>
              <a:t>s</a:t>
            </a:r>
            <a:r>
              <a:rPr lang="en-US" sz="1050" dirty="0" smtClean="0"/>
              <a:t> </a:t>
            </a:r>
            <a:endParaRPr lang="en-US" sz="1050" dirty="0"/>
          </a:p>
          <a:p>
            <a:pPr algn="ctr" defTabSz="957263">
              <a:defRPr/>
            </a:pPr>
            <a:r>
              <a:rPr lang="en-US" sz="1050" dirty="0"/>
              <a:t>se </a:t>
            </a:r>
            <a:r>
              <a:rPr lang="en-US" sz="1050" dirty="0" err="1"/>
              <a:t>rrejtit</a:t>
            </a:r>
            <a:r>
              <a:rPr lang="en-US" sz="1050" dirty="0"/>
              <a:t> </a:t>
            </a:r>
            <a:r>
              <a:rPr lang="en-US" sz="1050" dirty="0" err="1"/>
              <a:t>te</a:t>
            </a:r>
            <a:r>
              <a:rPr lang="en-US" sz="1050" dirty="0"/>
              <a:t>  </a:t>
            </a:r>
            <a:r>
              <a:rPr lang="en-US" sz="1050" dirty="0" err="1" smtClean="0"/>
              <a:t>kanalizimeve</a:t>
            </a:r>
            <a:endParaRPr lang="en-US" sz="1050" dirty="0" smtClean="0"/>
          </a:p>
          <a:p>
            <a:pPr algn="ctr" defTabSz="957263">
              <a:defRPr/>
            </a:pPr>
            <a:r>
              <a:rPr lang="en-US" sz="1050" dirty="0"/>
              <a:t>5</a:t>
            </a:r>
            <a:endParaRPr lang="en-US" sz="1050" dirty="0" smtClean="0"/>
          </a:p>
          <a:p>
            <a:pPr algn="ctr" defTabSz="957263">
              <a:defRPr/>
            </a:pPr>
            <a:r>
              <a:rPr lang="en-US" sz="1400" dirty="0" smtClean="0"/>
              <a:t> </a:t>
            </a:r>
            <a:endParaRPr lang="en-US" dirty="0"/>
          </a:p>
        </p:txBody>
      </p:sp>
      <p:sp>
        <p:nvSpPr>
          <p:cNvPr id="130" name="Rectangle 117"/>
          <p:cNvSpPr>
            <a:spLocks noChangeArrowheads="1"/>
          </p:cNvSpPr>
          <p:nvPr/>
        </p:nvSpPr>
        <p:spPr bwMode="auto">
          <a:xfrm>
            <a:off x="6806466" y="3452569"/>
            <a:ext cx="1455959" cy="457200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/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Mirembajtje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/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stacioneve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pompave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/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/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49" name="Elbow Connector 148"/>
          <p:cNvCxnSpPr>
            <a:stCxn id="75" idx="2"/>
            <a:endCxn id="128" idx="0"/>
          </p:cNvCxnSpPr>
          <p:nvPr/>
        </p:nvCxnSpPr>
        <p:spPr>
          <a:xfrm rot="5400000">
            <a:off x="8304155" y="1128043"/>
            <a:ext cx="262571" cy="17771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Elbow Connector 150"/>
          <p:cNvCxnSpPr>
            <a:stCxn id="75" idx="2"/>
            <a:endCxn id="39" idx="0"/>
          </p:cNvCxnSpPr>
          <p:nvPr/>
        </p:nvCxnSpPr>
        <p:spPr>
          <a:xfrm rot="16200000" flipH="1">
            <a:off x="10131612" y="1077694"/>
            <a:ext cx="268489" cy="188372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Elbow Connector 153"/>
          <p:cNvCxnSpPr>
            <a:stCxn id="75" idx="2"/>
            <a:endCxn id="89" idx="0"/>
          </p:cNvCxnSpPr>
          <p:nvPr/>
        </p:nvCxnSpPr>
        <p:spPr>
          <a:xfrm rot="5400000">
            <a:off x="9185272" y="2024034"/>
            <a:ext cx="277445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 106"/>
          <p:cNvSpPr>
            <a:spLocks noChangeArrowheads="1"/>
          </p:cNvSpPr>
          <p:nvPr/>
        </p:nvSpPr>
        <p:spPr bwMode="auto">
          <a:xfrm>
            <a:off x="10414675" y="3294612"/>
            <a:ext cx="1581561" cy="364391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Sektori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Shpërndarjes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Dispeçeria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)5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6" name="Rectangle 106"/>
          <p:cNvSpPr>
            <a:spLocks noChangeArrowheads="1"/>
          </p:cNvSpPr>
          <p:nvPr/>
        </p:nvSpPr>
        <p:spPr bwMode="auto">
          <a:xfrm>
            <a:off x="10406233" y="2789987"/>
            <a:ext cx="1620420" cy="400604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Mirembajtej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Rrjetit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Shperndares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F.U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133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Rectangle 106"/>
          <p:cNvSpPr>
            <a:spLocks noChangeArrowheads="1"/>
          </p:cNvSpPr>
          <p:nvPr/>
        </p:nvSpPr>
        <p:spPr bwMode="auto">
          <a:xfrm>
            <a:off x="10414674" y="3745470"/>
            <a:ext cx="1539445" cy="242088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Siguria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ujit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Laborator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cxnSp>
        <p:nvCxnSpPr>
          <p:cNvPr id="5164" name="Elbow Connector 5163"/>
          <p:cNvCxnSpPr>
            <a:stCxn id="128" idx="1"/>
            <a:endCxn id="129" idx="1"/>
          </p:cNvCxnSpPr>
          <p:nvPr/>
        </p:nvCxnSpPr>
        <p:spPr>
          <a:xfrm rot="10800000" flipH="1" flipV="1">
            <a:off x="6812243" y="2469287"/>
            <a:ext cx="6661" cy="657033"/>
          </a:xfrm>
          <a:prstGeom prst="bentConnector3">
            <a:avLst>
              <a:gd name="adj1" fmla="val -343191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6" name="Elbow Connector 5165"/>
          <p:cNvCxnSpPr>
            <a:stCxn id="128" idx="1"/>
            <a:endCxn id="130" idx="1"/>
          </p:cNvCxnSpPr>
          <p:nvPr/>
        </p:nvCxnSpPr>
        <p:spPr>
          <a:xfrm rot="10800000" flipV="1">
            <a:off x="6806466" y="2469287"/>
            <a:ext cx="5778" cy="1211881"/>
          </a:xfrm>
          <a:prstGeom prst="bentConnector3">
            <a:avLst>
              <a:gd name="adj1" fmla="val 405638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4" name="Elbow Connector 5173"/>
          <p:cNvCxnSpPr>
            <a:stCxn id="39" idx="1"/>
            <a:endCxn id="184" idx="1"/>
          </p:cNvCxnSpPr>
          <p:nvPr/>
        </p:nvCxnSpPr>
        <p:spPr>
          <a:xfrm rot="10800000" flipH="1" flipV="1">
            <a:off x="10403524" y="2405570"/>
            <a:ext cx="11150" cy="1460944"/>
          </a:xfrm>
          <a:prstGeom prst="bentConnector3">
            <a:avLst>
              <a:gd name="adj1" fmla="val -205022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Rectangle 106"/>
          <p:cNvSpPr>
            <a:spLocks noChangeArrowheads="1"/>
          </p:cNvSpPr>
          <p:nvPr/>
        </p:nvSpPr>
        <p:spPr bwMode="auto">
          <a:xfrm>
            <a:off x="127577" y="545087"/>
            <a:ext cx="1553308" cy="2379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Arkiva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475" name="Rectangle 474">
            <a:extLst>
              <a:ext uri="{FF2B5EF4-FFF2-40B4-BE49-F238E27FC236}">
                <a16:creationId xmlns:a16="http://schemas.microsoft.com/office/drawing/2014/main" id="{9996C5AF-CF6B-8439-64DE-2CDB7EAD7848}"/>
              </a:ext>
            </a:extLst>
          </p:cNvPr>
          <p:cNvSpPr/>
          <p:nvPr/>
        </p:nvSpPr>
        <p:spPr>
          <a:xfrm>
            <a:off x="1955308" y="727583"/>
            <a:ext cx="1292094" cy="405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STAFI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MBESHTETES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tangle 106"/>
          <p:cNvSpPr>
            <a:spLocks noChangeArrowheads="1"/>
          </p:cNvSpPr>
          <p:nvPr/>
        </p:nvSpPr>
        <p:spPr bwMode="auto">
          <a:xfrm>
            <a:off x="127577" y="1101179"/>
            <a:ext cx="1553308" cy="47036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Sekretari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Protokoll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Taske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force ,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29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Elbow Connector 21"/>
          <p:cNvCxnSpPr>
            <a:stCxn id="253" idx="3"/>
            <a:endCxn id="475" idx="1"/>
          </p:cNvCxnSpPr>
          <p:nvPr/>
        </p:nvCxnSpPr>
        <p:spPr>
          <a:xfrm>
            <a:off x="1680885" y="664051"/>
            <a:ext cx="274423" cy="26606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80" idx="3"/>
            <a:endCxn id="475" idx="1"/>
          </p:cNvCxnSpPr>
          <p:nvPr/>
        </p:nvCxnSpPr>
        <p:spPr>
          <a:xfrm flipV="1">
            <a:off x="1680885" y="930112"/>
            <a:ext cx="274423" cy="40625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5129925" y="1401657"/>
            <a:ext cx="1384050" cy="513495"/>
          </a:xfrm>
          <a:prstGeom prst="rect">
            <a:avLst/>
          </a:prstGeom>
          <a:ln w="28575">
            <a:solidFill>
              <a:srgbClr val="00B05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NJESIA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 OPERACIONALE </a:t>
            </a:r>
          </a:p>
          <a:p>
            <a:pPr algn="ctr" defTabSz="957263">
              <a:defRPr/>
            </a:pP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ZONA NR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defTabSz="957263">
              <a:defRPr/>
            </a:pP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34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Rectangle 106"/>
          <p:cNvSpPr>
            <a:spLocks noChangeArrowheads="1"/>
          </p:cNvSpPr>
          <p:nvPr/>
        </p:nvSpPr>
        <p:spPr bwMode="auto">
          <a:xfrm>
            <a:off x="5129925" y="2173827"/>
            <a:ext cx="1384050" cy="4006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Hidraulik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Manovrues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60" name="Rectangle 106"/>
          <p:cNvSpPr>
            <a:spLocks noChangeArrowheads="1"/>
          </p:cNvSpPr>
          <p:nvPr/>
        </p:nvSpPr>
        <p:spPr bwMode="auto">
          <a:xfrm>
            <a:off x="5129925" y="2802984"/>
            <a:ext cx="1384050" cy="58643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415" tIns="34208" rIns="68415" bIns="34208" anchor="ctr"/>
          <a:lstStyle/>
          <a:p>
            <a:pPr algn="ctr" defTabSz="957263">
              <a:defRPr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Azhornues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Mirëmbajtës</a:t>
            </a:r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57263">
              <a:defRPr/>
            </a:pP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32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1" name="Elbow Connector 490"/>
          <p:cNvCxnSpPr>
            <a:stCxn id="33" idx="1"/>
            <a:endCxn id="29" idx="1"/>
          </p:cNvCxnSpPr>
          <p:nvPr/>
        </p:nvCxnSpPr>
        <p:spPr>
          <a:xfrm rot="10800000" flipV="1">
            <a:off x="296903" y="2363058"/>
            <a:ext cx="16069" cy="1589431"/>
          </a:xfrm>
          <a:prstGeom prst="bentConnector3">
            <a:avLst>
              <a:gd name="adj1" fmla="val 152261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Elbow Connector 492"/>
          <p:cNvCxnSpPr>
            <a:stCxn id="33" idx="1"/>
            <a:endCxn id="42" idx="1"/>
          </p:cNvCxnSpPr>
          <p:nvPr/>
        </p:nvCxnSpPr>
        <p:spPr>
          <a:xfrm rot="10800000" flipV="1">
            <a:off x="296901" y="2363058"/>
            <a:ext cx="16070" cy="995387"/>
          </a:xfrm>
          <a:prstGeom prst="bentConnector3">
            <a:avLst>
              <a:gd name="adj1" fmla="val 152252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Elbow Connector 495"/>
          <p:cNvCxnSpPr>
            <a:stCxn id="33" idx="1"/>
            <a:endCxn id="79" idx="1"/>
          </p:cNvCxnSpPr>
          <p:nvPr/>
        </p:nvCxnSpPr>
        <p:spPr>
          <a:xfrm rot="10800000" flipV="1">
            <a:off x="303561" y="2363058"/>
            <a:ext cx="9410" cy="545085"/>
          </a:xfrm>
          <a:prstGeom prst="bentConnector3">
            <a:avLst>
              <a:gd name="adj1" fmla="val 252933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8" name="Elbow Connector 497"/>
          <p:cNvCxnSpPr>
            <a:stCxn id="72" idx="1"/>
            <a:endCxn id="127" idx="1"/>
          </p:cNvCxnSpPr>
          <p:nvPr/>
        </p:nvCxnSpPr>
        <p:spPr>
          <a:xfrm rot="10800000" flipH="1" flipV="1">
            <a:off x="1924107" y="2381236"/>
            <a:ext cx="22157" cy="541733"/>
          </a:xfrm>
          <a:prstGeom prst="bentConnector3">
            <a:avLst>
              <a:gd name="adj1" fmla="val -51586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Elbow Connector 499"/>
          <p:cNvCxnSpPr>
            <a:stCxn id="72" idx="1"/>
            <a:endCxn id="110" idx="1"/>
          </p:cNvCxnSpPr>
          <p:nvPr/>
        </p:nvCxnSpPr>
        <p:spPr>
          <a:xfrm rot="10800000" flipH="1" flipV="1">
            <a:off x="1924108" y="2381236"/>
            <a:ext cx="42678" cy="1108107"/>
          </a:xfrm>
          <a:prstGeom prst="bentConnector3">
            <a:avLst>
              <a:gd name="adj1" fmla="val -53563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8" name="Elbow Connector 507"/>
          <p:cNvCxnSpPr>
            <a:stCxn id="108" idx="1"/>
            <a:endCxn id="71" idx="1"/>
          </p:cNvCxnSpPr>
          <p:nvPr/>
        </p:nvCxnSpPr>
        <p:spPr>
          <a:xfrm rot="10800000" flipH="1" flipV="1">
            <a:off x="3511853" y="2379399"/>
            <a:ext cx="9436" cy="775208"/>
          </a:xfrm>
          <a:prstGeom prst="bentConnector3">
            <a:avLst>
              <a:gd name="adj1" fmla="val -24226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Elbow Connector 509"/>
          <p:cNvCxnSpPr>
            <a:stCxn id="108" idx="1"/>
            <a:endCxn id="81" idx="1"/>
          </p:cNvCxnSpPr>
          <p:nvPr/>
        </p:nvCxnSpPr>
        <p:spPr>
          <a:xfrm rot="10800000" flipH="1" flipV="1">
            <a:off x="3511853" y="2379398"/>
            <a:ext cx="22016" cy="1416483"/>
          </a:xfrm>
          <a:prstGeom prst="bentConnector3">
            <a:avLst>
              <a:gd name="adj1" fmla="val -103833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stCxn id="107" idx="2"/>
            <a:endCxn id="108" idx="0"/>
          </p:cNvCxnSpPr>
          <p:nvPr/>
        </p:nvCxnSpPr>
        <p:spPr>
          <a:xfrm rot="16200000" flipH="1">
            <a:off x="3200108" y="1186082"/>
            <a:ext cx="304541" cy="1703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/>
          <p:cNvCxnSpPr>
            <a:stCxn id="2" idx="1"/>
            <a:endCxn id="475" idx="3"/>
          </p:cNvCxnSpPr>
          <p:nvPr/>
        </p:nvCxnSpPr>
        <p:spPr>
          <a:xfrm rot="10800000">
            <a:off x="3247403" y="930112"/>
            <a:ext cx="747061" cy="173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" name="Elbow Connector 512"/>
          <p:cNvCxnSpPr>
            <a:stCxn id="39" idx="1"/>
            <a:endCxn id="176" idx="1"/>
          </p:cNvCxnSpPr>
          <p:nvPr/>
        </p:nvCxnSpPr>
        <p:spPr>
          <a:xfrm rot="10800000" flipH="1" flipV="1">
            <a:off x="10403523" y="2405569"/>
            <a:ext cx="2709" cy="584719"/>
          </a:xfrm>
          <a:prstGeom prst="bentConnector3">
            <a:avLst>
              <a:gd name="adj1" fmla="val -843853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" name="Elbow Connector 514"/>
          <p:cNvCxnSpPr>
            <a:stCxn id="39" idx="1"/>
            <a:endCxn id="167" idx="1"/>
          </p:cNvCxnSpPr>
          <p:nvPr/>
        </p:nvCxnSpPr>
        <p:spPr>
          <a:xfrm rot="10800000" flipH="1" flipV="1">
            <a:off x="10403523" y="2405570"/>
            <a:ext cx="11151" cy="1071238"/>
          </a:xfrm>
          <a:prstGeom prst="bentConnector3">
            <a:avLst>
              <a:gd name="adj1" fmla="val -20500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4F736D1-5412-A027-3F83-28FBBB8A37CD}"/>
              </a:ext>
            </a:extLst>
          </p:cNvPr>
          <p:cNvCxnSpPr>
            <a:cxnSpLocks/>
            <a:stCxn id="107" idx="3"/>
            <a:endCxn id="87" idx="1"/>
          </p:cNvCxnSpPr>
          <p:nvPr/>
        </p:nvCxnSpPr>
        <p:spPr>
          <a:xfrm>
            <a:off x="3247402" y="1637350"/>
            <a:ext cx="1882523" cy="210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9D8A50D-1830-87E0-17B9-3929B5DB28DA}"/>
              </a:ext>
            </a:extLst>
          </p:cNvPr>
          <p:cNvCxnSpPr>
            <a:cxnSpLocks/>
            <a:stCxn id="87" idx="3"/>
            <a:endCxn id="75" idx="1"/>
          </p:cNvCxnSpPr>
          <p:nvPr/>
        </p:nvCxnSpPr>
        <p:spPr>
          <a:xfrm flipV="1">
            <a:off x="6513975" y="1637350"/>
            <a:ext cx="1959083" cy="210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113C67F-FDB1-D5A3-B80B-B3833B6B28A9}"/>
              </a:ext>
            </a:extLst>
          </p:cNvPr>
          <p:cNvCxnSpPr>
            <a:cxnSpLocks/>
            <a:stCxn id="2" idx="2"/>
            <a:endCxn id="87" idx="0"/>
          </p:cNvCxnSpPr>
          <p:nvPr/>
        </p:nvCxnSpPr>
        <p:spPr>
          <a:xfrm>
            <a:off x="5821950" y="1178373"/>
            <a:ext cx="0" cy="22328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78DE074-F134-9DDB-F1C5-428D00427816}"/>
              </a:ext>
            </a:extLst>
          </p:cNvPr>
          <p:cNvCxnSpPr>
            <a:cxnSpLocks/>
            <a:stCxn id="87" idx="2"/>
            <a:endCxn id="156" idx="0"/>
          </p:cNvCxnSpPr>
          <p:nvPr/>
        </p:nvCxnSpPr>
        <p:spPr>
          <a:xfrm>
            <a:off x="5821950" y="1915152"/>
            <a:ext cx="0" cy="258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81DF69C-D754-7645-358A-1DEE842ACD6D}"/>
              </a:ext>
            </a:extLst>
          </p:cNvPr>
          <p:cNvCxnSpPr>
            <a:cxnSpLocks/>
            <a:stCxn id="156" idx="2"/>
            <a:endCxn id="160" idx="0"/>
          </p:cNvCxnSpPr>
          <p:nvPr/>
        </p:nvCxnSpPr>
        <p:spPr>
          <a:xfrm>
            <a:off x="5821950" y="2574431"/>
            <a:ext cx="0" cy="22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4A5964A-413F-E27C-41D1-3DB05DE5284D}"/>
              </a:ext>
            </a:extLst>
          </p:cNvPr>
          <p:cNvCxnSpPr>
            <a:cxnSpLocks/>
          </p:cNvCxnSpPr>
          <p:nvPr/>
        </p:nvCxnSpPr>
        <p:spPr>
          <a:xfrm>
            <a:off x="5821950" y="3389418"/>
            <a:ext cx="0" cy="22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478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7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3645</TotalTime>
  <Words>997</Words>
  <Application>Microsoft Office PowerPoint</Application>
  <PresentationFormat>Widescreen</PresentationFormat>
  <Paragraphs>493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rozarta pura</dc:creator>
  <cp:lastModifiedBy>Planet</cp:lastModifiedBy>
  <cp:revision>175</cp:revision>
  <cp:lastPrinted>2022-10-03T12:55:39Z</cp:lastPrinted>
  <dcterms:created xsi:type="dcterms:W3CDTF">2017-03-24T09:14:43Z</dcterms:created>
  <dcterms:modified xsi:type="dcterms:W3CDTF">2023-05-05T11:32:06Z</dcterms:modified>
</cp:coreProperties>
</file>